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6" r:id="rId3"/>
    <p:sldId id="267" r:id="rId4"/>
    <p:sldId id="262" r:id="rId5"/>
    <p:sldId id="268" r:id="rId6"/>
    <p:sldId id="263" r:id="rId7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18</a:t>
            </a:r>
            <a:endParaRPr lang="en-US" altLang="zh-TW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71600" y="1563638"/>
            <a:ext cx="7344816" cy="1333971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/>
              <a:t>優先</a:t>
            </a:r>
            <a:r>
              <a:rPr lang="zh-TW" altLang="en-US"/>
              <a:t>使用</a:t>
            </a:r>
            <a:r>
              <a:rPr lang="en-US" altLang="zh-TW" smtClean="0"/>
              <a:t>Override</a:t>
            </a:r>
            <a:br>
              <a:rPr lang="en-US" altLang="zh-TW" smtClean="0"/>
            </a:br>
            <a:r>
              <a:rPr lang="en-US" altLang="zh-TW" smtClean="0"/>
              <a:t>			</a:t>
            </a:r>
            <a:r>
              <a:rPr lang="zh-TW" altLang="en-US" smtClean="0"/>
              <a:t>替代</a:t>
            </a:r>
            <a:r>
              <a:rPr lang="en-US" altLang="zh-TW" smtClean="0"/>
              <a:t>Event</a:t>
            </a:r>
            <a:r>
              <a:rPr lang="zh-TW" altLang="en-US" smtClean="0"/>
              <a:t> </a:t>
            </a:r>
            <a:r>
              <a:rPr lang="en-US" altLang="zh-TW" smtClean="0"/>
              <a:t>Handler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smtClean="0"/>
              <a:t>什麼</a:t>
            </a:r>
            <a:r>
              <a:rPr lang="zh-TW" altLang="en-US" smtClean="0"/>
              <a:t>是</a:t>
            </a:r>
            <a:r>
              <a:rPr lang="en-US" altLang="zh-TW"/>
              <a:t>Override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smtClean="0"/>
              <a:t>複寫一個基底類別中的</a:t>
            </a:r>
            <a:r>
              <a:rPr lang="en-US" altLang="zh-TW" sz="2800" smtClean="0"/>
              <a:t>virtual</a:t>
            </a:r>
            <a:r>
              <a:rPr lang="zh-TW" altLang="en-US" sz="2800" smtClean="0"/>
              <a:t>函式</a:t>
            </a:r>
            <a:endParaRPr lang="zh-TW" altLang="en-US" sz="2800" dirty="0"/>
          </a:p>
        </p:txBody>
      </p:sp>
      <p:sp>
        <p:nvSpPr>
          <p:cNvPr id="4" name="標題 19"/>
          <p:cNvSpPr txBox="1">
            <a:spLocks/>
          </p:cNvSpPr>
          <p:nvPr/>
        </p:nvSpPr>
        <p:spPr>
          <a:xfrm>
            <a:off x="457200" y="185167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What – </a:t>
            </a:r>
            <a:r>
              <a:rPr lang="zh-TW" altLang="en-US" smtClean="0"/>
              <a:t>什麼是</a:t>
            </a:r>
            <a:r>
              <a:rPr lang="en-US" altLang="zh-TW" smtClean="0"/>
              <a:t>Event</a:t>
            </a:r>
            <a:r>
              <a:rPr lang="zh-TW" altLang="en-US" smtClean="0"/>
              <a:t> </a:t>
            </a:r>
            <a:r>
              <a:rPr lang="en-US" altLang="zh-TW" smtClean="0"/>
              <a:t>Handler</a:t>
            </a:r>
            <a:endParaRPr lang="zh-TW" altLang="en-US" dirty="0"/>
          </a:p>
        </p:txBody>
      </p:sp>
      <p:sp>
        <p:nvSpPr>
          <p:cNvPr id="5" name="直排文字版面配置區 9"/>
          <p:cNvSpPr txBox="1">
            <a:spLocks/>
          </p:cNvSpPr>
          <p:nvPr/>
        </p:nvSpPr>
        <p:spPr>
          <a:xfrm>
            <a:off x="467544" y="2849289"/>
            <a:ext cx="8352928" cy="130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smtClean="0"/>
              <a:t>處理不含事件資料之事件的方法</a:t>
            </a:r>
            <a:endParaRPr lang="en-US" altLang="zh-TW" sz="2800" smtClean="0"/>
          </a:p>
          <a:p>
            <a:r>
              <a:rPr lang="zh-TW" altLang="en-US" sz="2800" smtClean="0"/>
              <a:t>參數： </a:t>
            </a:r>
            <a:r>
              <a:rPr lang="en-US" altLang="zh-TW" sz="2800" smtClean="0"/>
              <a:t>sender Object</a:t>
            </a:r>
            <a:r>
              <a:rPr lang="zh-TW" altLang="en-US" sz="2800" smtClean="0"/>
              <a:t>、事件來源</a:t>
            </a:r>
            <a:r>
              <a:rPr lang="en-US" altLang="zh-TW" sz="2800" smtClean="0"/>
              <a:t>e EventArgs</a:t>
            </a:r>
          </a:p>
          <a:p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Why </a:t>
            </a:r>
            <a:r>
              <a:rPr lang="en-US" altLang="zh-TW"/>
              <a:t>– </a:t>
            </a:r>
            <a:r>
              <a:rPr lang="zh-TW" altLang="en-US"/>
              <a:t>為什麼</a:t>
            </a:r>
            <a:r>
              <a:rPr lang="zh-TW" altLang="en-US"/>
              <a:t>使用</a:t>
            </a:r>
            <a:r>
              <a:rPr lang="en-US" altLang="zh-TW" smtClean="0"/>
              <a:t>Override</a:t>
            </a:r>
            <a:r>
              <a:rPr lang="zh-TW" altLang="en-US" smtClean="0"/>
              <a:t>替代</a:t>
            </a:r>
            <a:r>
              <a:rPr lang="en-US" altLang="zh-TW"/>
              <a:t>Event</a:t>
            </a:r>
            <a:r>
              <a:rPr lang="zh-TW" altLang="en-US"/>
              <a:t> </a:t>
            </a:r>
            <a:r>
              <a:rPr lang="en-US" altLang="zh-TW"/>
              <a:t>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smtClean="0"/>
              <a:t>基底類別中的</a:t>
            </a:r>
            <a:r>
              <a:rPr lang="en-US" altLang="zh-TW" smtClean="0"/>
              <a:t>virtual</a:t>
            </a:r>
            <a:r>
              <a:rPr lang="zh-TW" altLang="en-US" smtClean="0"/>
              <a:t>函式會負責呼叫特定事件的所有</a:t>
            </a:r>
            <a:r>
              <a:rPr lang="en-US" altLang="zh-TW" smtClean="0"/>
              <a:t>event</a:t>
            </a:r>
            <a:r>
              <a:rPr lang="zh-TW" altLang="en-US" smtClean="0"/>
              <a:t>，但如果一個</a:t>
            </a:r>
            <a:r>
              <a:rPr lang="en-US" altLang="zh-TW" smtClean="0"/>
              <a:t>event handler</a:t>
            </a:r>
            <a:r>
              <a:rPr lang="zh-TW" altLang="en-US" smtClean="0"/>
              <a:t>發出例外就不會呼叫其他</a:t>
            </a:r>
            <a:r>
              <a:rPr lang="en-US" altLang="zh-TW" smtClean="0"/>
              <a:t>handler</a:t>
            </a:r>
            <a:r>
              <a:rPr lang="zh-TW" altLang="en-US" smtClean="0"/>
              <a:t>，可能會阻止呼叫到自定義的</a:t>
            </a:r>
            <a:r>
              <a:rPr lang="en-US" altLang="zh-TW" smtClean="0"/>
              <a:t>event handler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Why </a:t>
            </a:r>
            <a:r>
              <a:rPr lang="en-US" altLang="zh-TW"/>
              <a:t>– </a:t>
            </a:r>
            <a:r>
              <a:rPr lang="zh-TW" altLang="en-US"/>
              <a:t>為什麼</a:t>
            </a:r>
            <a:r>
              <a:rPr lang="zh-TW" altLang="en-US"/>
              <a:t>使用</a:t>
            </a:r>
            <a:r>
              <a:rPr lang="en-US" altLang="zh-TW" smtClean="0"/>
              <a:t>Override</a:t>
            </a:r>
            <a:r>
              <a:rPr lang="zh-TW" altLang="en-US" smtClean="0"/>
              <a:t>替代</a:t>
            </a:r>
            <a:r>
              <a:rPr lang="en-US" altLang="zh-TW"/>
              <a:t>Event</a:t>
            </a:r>
            <a:r>
              <a:rPr lang="zh-TW" altLang="en-US"/>
              <a:t> </a:t>
            </a:r>
            <a:r>
              <a:rPr lang="en-US" altLang="zh-TW"/>
              <a:t>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en-US" altLang="zh-TW" smtClean="0"/>
              <a:t>override</a:t>
            </a:r>
            <a:r>
              <a:rPr lang="zh-TW" altLang="en-US" smtClean="0"/>
              <a:t>只需要維護一個函式</a:t>
            </a:r>
            <a:endParaRPr lang="en-US" altLang="zh-TW" smtClean="0"/>
          </a:p>
          <a:p>
            <a:r>
              <a:rPr lang="en-US" altLang="zh-TW" smtClean="0"/>
              <a:t>event handlervm </a:t>
            </a:r>
            <a:r>
              <a:rPr lang="zh-TW" altLang="en-US" smtClean="0"/>
              <a:t>需要維護一個函式跟綁定事件的程式碼</a:t>
            </a:r>
            <a:endParaRPr lang="en-US" altLang="zh-TW"/>
          </a:p>
          <a:p>
            <a:pPr lvl="1"/>
            <a:r>
              <a:rPr lang="zh-TW" altLang="en-US" smtClean="0"/>
              <a:t>例如</a:t>
            </a:r>
            <a:r>
              <a:rPr lang="en-US" altLang="zh-TW" smtClean="0"/>
              <a:t>XML</a:t>
            </a:r>
            <a:r>
              <a:rPr lang="zh-TW" altLang="en-US" smtClean="0"/>
              <a:t>的</a:t>
            </a:r>
            <a:r>
              <a:rPr lang="zh-TW" altLang="en-US" smtClean="0"/>
              <a:t>表單</a:t>
            </a:r>
            <a:r>
              <a:rPr lang="en-US" altLang="zh-TW" smtClean="0"/>
              <a:t>MouseDown=“OnMouseDownHandler”</a:t>
            </a:r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Why </a:t>
            </a:r>
            <a:r>
              <a:rPr lang="en-US" altLang="zh-TW"/>
              <a:t>– </a:t>
            </a:r>
            <a:r>
              <a:rPr lang="zh-TW" altLang="en-US" smtClean="0"/>
              <a:t>會有</a:t>
            </a:r>
            <a:r>
              <a:rPr lang="en-US" altLang="zh-TW" smtClean="0"/>
              <a:t>Event</a:t>
            </a:r>
            <a:r>
              <a:rPr lang="zh-TW" altLang="en-US" smtClean="0"/>
              <a:t> </a:t>
            </a:r>
            <a:r>
              <a:rPr lang="en-US" altLang="zh-TW"/>
              <a:t>Handler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事件需要不同的處理方式</a:t>
            </a:r>
            <a:endParaRPr lang="en-US" altLang="zh-TW"/>
          </a:p>
          <a:p>
            <a:pPr lvl="1"/>
            <a:r>
              <a:rPr lang="zh-TW" altLang="en-US"/>
              <a:t>繪圖程式的</a:t>
            </a:r>
            <a:r>
              <a:rPr lang="en-US" altLang="zh-TW"/>
              <a:t>mouse down</a:t>
            </a:r>
            <a:r>
              <a:rPr lang="zh-TW" altLang="en-US"/>
              <a:t>可能是點選功能也可能是畫線</a:t>
            </a:r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8358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/>
              <a:t>– </a:t>
            </a:r>
            <a:r>
              <a:rPr lang="zh-TW" altLang="en-US" smtClean="0"/>
              <a:t>怎麼替代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判斷是處理衍伸的類別事件，還是要給予不同的功能</a:t>
            </a:r>
            <a:endParaRPr lang="en-US" altLang="zh-TW" smtClean="0"/>
          </a:p>
          <a:p>
            <a:r>
              <a:rPr lang="zh-TW" altLang="en-US" smtClean="0"/>
              <a:t>把衍伸類別的事件以</a:t>
            </a:r>
            <a:r>
              <a:rPr lang="en-US" altLang="zh-TW" smtClean="0"/>
              <a:t>Override</a:t>
            </a:r>
            <a:r>
              <a:rPr lang="zh-TW" altLang="en-US" smtClean="0"/>
              <a:t>取代自定義的</a:t>
            </a:r>
            <a:r>
              <a:rPr lang="en-US" altLang="zh-TW" smtClean="0"/>
              <a:t>Event</a:t>
            </a:r>
            <a:r>
              <a:rPr lang="zh-TW" altLang="en-US" smtClean="0"/>
              <a:t> </a:t>
            </a:r>
            <a:r>
              <a:rPr lang="en-US" altLang="zh-TW"/>
              <a:t>Handler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9114</TotalTime>
  <Words>184</Words>
  <Application>Microsoft Office PowerPoint</Application>
  <PresentationFormat>如螢幕大小 (16:9)</PresentationFormat>
  <Paragraphs>20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優先使用Override    替代Event Handler</vt:lpstr>
      <vt:lpstr>What – 什麼是Override</vt:lpstr>
      <vt:lpstr>Why – 為什麼使用Override替代Event Handler</vt:lpstr>
      <vt:lpstr>Why – 為什麼使用Override替代Event Handler</vt:lpstr>
      <vt:lpstr>Why – 會有Event Handler</vt:lpstr>
      <vt:lpstr>How – 怎麼替代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95</cp:revision>
  <cp:lastPrinted>2018-07-18T07:44:09Z</cp:lastPrinted>
  <dcterms:created xsi:type="dcterms:W3CDTF">2018-07-17T01:50:21Z</dcterms:created>
  <dcterms:modified xsi:type="dcterms:W3CDTF">2020-04-28T09:00:10Z</dcterms:modified>
</cp:coreProperties>
</file>