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9" r:id="rId2"/>
    <p:sldId id="260" r:id="rId3"/>
    <p:sldId id="265" r:id="rId4"/>
    <p:sldId id="261" r:id="rId5"/>
    <p:sldId id="263" r:id="rId6"/>
    <p:sldId id="266" r:id="rId7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07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Tuples</a:t>
            </a:r>
            <a:r>
              <a:rPr lang="zh-TW" altLang="en-US" dirty="0"/>
              <a:t>限制型別的範圍</a:t>
            </a: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– </a:t>
            </a:r>
            <a:r>
              <a:rPr lang="zh-TW" altLang="en-US" dirty="0" smtClean="0"/>
              <a:t>什麼是</a:t>
            </a:r>
            <a:r>
              <a:rPr lang="zh-TW" altLang="en-US" dirty="0"/>
              <a:t>匿名型別</a:t>
            </a:r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 lnSpcReduction="10000"/>
          </a:bodyPr>
          <a:lstStyle/>
          <a:p>
            <a:r>
              <a:rPr lang="zh-TW" altLang="en-US" sz="2800" dirty="0" smtClean="0"/>
              <a:t>由編譯器產生的不可改變的參考型別</a:t>
            </a:r>
            <a:endParaRPr lang="en-US" altLang="zh-TW" sz="2400" dirty="0"/>
          </a:p>
          <a:p>
            <a:r>
              <a:rPr lang="zh-TW" altLang="en-US" sz="2800" dirty="0" smtClean="0"/>
              <a:t>是唯讀的，缺乏</a:t>
            </a:r>
            <a:r>
              <a:rPr lang="en-US" altLang="zh-TW" sz="2800" dirty="0" smtClean="0"/>
              <a:t>setter</a:t>
            </a:r>
          </a:p>
          <a:p>
            <a:r>
              <a:rPr lang="zh-TW" altLang="en-US" sz="2800" dirty="0" smtClean="0"/>
              <a:t>無法作為方法的引數或回傳值</a:t>
            </a:r>
            <a:endParaRPr lang="en-US" altLang="zh-TW" sz="2800" dirty="0" smtClean="0"/>
          </a:p>
          <a:p>
            <a:r>
              <a:rPr lang="zh-TW" altLang="en-US" sz="2800" dirty="0"/>
              <a:t>可以使用泛型的方法並指定匿名型別取代型別引數</a:t>
            </a:r>
            <a:endParaRPr lang="en-US" altLang="zh-TW" sz="2800" dirty="0" smtClean="0"/>
          </a:p>
          <a:p>
            <a:r>
              <a:rPr lang="zh-TW" altLang="en-US" sz="2800" dirty="0"/>
              <a:t>當兩個匿名型</a:t>
            </a:r>
            <a:r>
              <a:rPr lang="zh-TW" altLang="en-US" sz="2800" dirty="0" smtClean="0"/>
              <a:t>別屬性的名稱和型別必須一致，且順序相同時，它們才會被視為相同的要件</a:t>
            </a:r>
            <a:endParaRPr lang="en-US" altLang="zh-TW" sz="2800" dirty="0" smtClean="0"/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– </a:t>
            </a:r>
            <a:r>
              <a:rPr lang="zh-TW" altLang="en-US" dirty="0" smtClean="0"/>
              <a:t>什麼是</a:t>
            </a:r>
            <a:r>
              <a:rPr lang="en-US" altLang="zh-TW" dirty="0" smtClean="0"/>
              <a:t>Tuples</a:t>
            </a:r>
            <a:r>
              <a:rPr lang="zh-TW" altLang="en-US" dirty="0" smtClean="0"/>
              <a:t>型</a:t>
            </a:r>
            <a:r>
              <a:rPr lang="zh-TW" altLang="en-US" dirty="0"/>
              <a:t>別</a:t>
            </a:r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zh-TW" altLang="en-US" dirty="0" smtClean="0"/>
              <a:t>可改變的輕量級型別</a:t>
            </a:r>
            <a:endParaRPr lang="en-US" altLang="zh-TW" sz="2800" dirty="0"/>
          </a:p>
          <a:p>
            <a:r>
              <a:rPr lang="zh-TW" altLang="en-US" dirty="0"/>
              <a:t>依賴它們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而不是名稱來決定是否屬於相同型別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077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Why – </a:t>
            </a:r>
            <a:r>
              <a:rPr lang="zh-TW" altLang="en-US" sz="3600" dirty="0" smtClean="0"/>
              <a:t>為什麼要</a:t>
            </a:r>
            <a:r>
              <a:rPr lang="zh-TW" altLang="en-US" sz="3600" dirty="0"/>
              <a:t>用匿名型</a:t>
            </a:r>
            <a:r>
              <a:rPr lang="zh-TW" altLang="en-US" sz="3600" dirty="0" smtClean="0"/>
              <a:t>別或</a:t>
            </a:r>
            <a:r>
              <a:rPr lang="en-US" altLang="zh-TW" sz="3600" dirty="0"/>
              <a:t>Tuples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/>
              <a:t>程式碼簡單、好</a:t>
            </a:r>
            <a:r>
              <a:rPr lang="zh-TW" altLang="en-US" sz="2400" dirty="0" smtClean="0"/>
              <a:t>讀</a:t>
            </a:r>
            <a:endParaRPr lang="en-US" altLang="zh-TW" sz="2400" dirty="0" smtClean="0"/>
          </a:p>
          <a:p>
            <a:r>
              <a:rPr lang="zh-TW" altLang="en-US" sz="2400" dirty="0"/>
              <a:t>若只是一次性的回</a:t>
            </a:r>
            <a:r>
              <a:rPr lang="zh-TW" altLang="en-US" sz="2400" dirty="0" smtClean="0"/>
              <a:t>傳，不會</a:t>
            </a:r>
            <a:r>
              <a:rPr lang="zh-TW" altLang="en-US" sz="2400" dirty="0"/>
              <a:t>重複使用</a:t>
            </a:r>
            <a:r>
              <a:rPr lang="zh-TW" altLang="en-US" sz="2400" dirty="0" smtClean="0"/>
              <a:t>時，建</a:t>
            </a:r>
            <a:r>
              <a:rPr lang="en-US" altLang="zh-TW" sz="2400" dirty="0"/>
              <a:t>class</a:t>
            </a:r>
            <a:r>
              <a:rPr lang="zh-TW" altLang="en-US" sz="2400" dirty="0"/>
              <a:t>過於</a:t>
            </a:r>
            <a:r>
              <a:rPr lang="zh-TW" altLang="en-US" sz="2400" dirty="0" smtClean="0"/>
              <a:t>浪費</a:t>
            </a:r>
            <a:endParaRPr lang="en-US" altLang="zh-TW" sz="2400" dirty="0" smtClean="0"/>
          </a:p>
          <a:p>
            <a:r>
              <a:rPr lang="zh-TW" altLang="en-US" sz="2400" dirty="0"/>
              <a:t>編譯器</a:t>
            </a:r>
            <a:r>
              <a:rPr lang="zh-TW" altLang="en-US" sz="2400" dirty="0" smtClean="0"/>
              <a:t>產生的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比</a:t>
            </a:r>
            <a:r>
              <a:rPr lang="zh-TW" altLang="en-US" sz="2400" dirty="0"/>
              <a:t>自己寫的速度還</a:t>
            </a:r>
            <a:r>
              <a:rPr lang="zh-TW" altLang="en-US" sz="2400" dirty="0" smtClean="0"/>
              <a:t>快，且不會出錯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311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dirty="0" smtClean="0"/>
              <a:t>怎麼</a:t>
            </a:r>
            <a:r>
              <a:rPr lang="zh-TW" altLang="en-US" dirty="0"/>
              <a:t>使用匿名型別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aPoint</a:t>
            </a:r>
            <a:r>
              <a:rPr lang="en-US" altLang="zh-TW" dirty="0"/>
              <a:t> = new { x = </a:t>
            </a:r>
            <a:r>
              <a:rPr lang="en-US" altLang="zh-TW" dirty="0" smtClean="0"/>
              <a:t>5</a:t>
            </a:r>
            <a:r>
              <a:rPr lang="en-US" altLang="zh-TW" dirty="0"/>
              <a:t>,</a:t>
            </a:r>
            <a:r>
              <a:rPr lang="en-US" altLang="zh-TW" dirty="0" smtClean="0"/>
              <a:t> </a:t>
            </a:r>
            <a:r>
              <a:rPr lang="en-US" altLang="zh-TW" dirty="0"/>
              <a:t>y = 67 </a:t>
            </a:r>
            <a:r>
              <a:rPr lang="en-US" altLang="zh-TW" dirty="0" smtClean="0"/>
              <a:t>};</a:t>
            </a:r>
          </a:p>
          <a:p>
            <a:r>
              <a:rPr lang="zh-TW" altLang="en-US" dirty="0"/>
              <a:t>要具名</a:t>
            </a:r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dirty="0" smtClean="0"/>
              <a:t>怎麼使用</a:t>
            </a:r>
            <a:r>
              <a:rPr lang="en-US" altLang="zh-TW" dirty="0"/>
              <a:t>Tuples</a:t>
            </a:r>
            <a:r>
              <a:rPr lang="zh-TW" altLang="en-US" dirty="0"/>
              <a:t>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aPoint</a:t>
            </a:r>
            <a:r>
              <a:rPr lang="en-US" altLang="zh-TW" dirty="0" smtClean="0"/>
              <a:t> </a:t>
            </a:r>
            <a:r>
              <a:rPr lang="en-US" altLang="zh-TW" dirty="0"/>
              <a:t>= (</a:t>
            </a:r>
            <a:r>
              <a:rPr lang="en-US" altLang="zh-TW" dirty="0" smtClean="0"/>
              <a:t>5</a:t>
            </a:r>
            <a:r>
              <a:rPr lang="en-US" altLang="zh-TW" dirty="0"/>
              <a:t>,</a:t>
            </a:r>
            <a:r>
              <a:rPr lang="en-US" altLang="zh-TW" dirty="0" smtClean="0"/>
              <a:t> </a:t>
            </a:r>
            <a:r>
              <a:rPr lang="en-US" altLang="zh-TW" dirty="0"/>
              <a:t>67);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smtClean="0"/>
              <a:t>Rise</a:t>
            </a:r>
            <a:r>
              <a:rPr lang="en-US" altLang="zh-TW" dirty="0"/>
              <a:t>,</a:t>
            </a:r>
            <a:r>
              <a:rPr lang="en-US" altLang="zh-TW" dirty="0" smtClean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Run) </a:t>
            </a:r>
            <a:r>
              <a:rPr lang="en-US" altLang="zh-TW" dirty="0" err="1" smtClean="0"/>
              <a:t>aPoint</a:t>
            </a:r>
            <a:r>
              <a:rPr lang="en-US" altLang="zh-TW" dirty="0" smtClean="0"/>
              <a:t> </a:t>
            </a:r>
            <a:r>
              <a:rPr lang="en-US" altLang="zh-TW" dirty="0"/>
              <a:t>= (</a:t>
            </a:r>
            <a:r>
              <a:rPr lang="en-US" altLang="zh-TW" dirty="0" smtClean="0"/>
              <a:t>5</a:t>
            </a:r>
            <a:r>
              <a:rPr lang="en-US" altLang="zh-TW" dirty="0"/>
              <a:t>,</a:t>
            </a:r>
            <a:r>
              <a:rPr lang="en-US" altLang="zh-TW" dirty="0" smtClean="0"/>
              <a:t> </a:t>
            </a:r>
            <a:r>
              <a:rPr lang="en-US" altLang="zh-TW" dirty="0"/>
              <a:t>67</a:t>
            </a:r>
            <a:r>
              <a:rPr lang="en-US" altLang="zh-TW" dirty="0" smtClean="0"/>
              <a:t>);</a:t>
            </a:r>
          </a:p>
          <a:p>
            <a:r>
              <a:rPr lang="zh-TW" altLang="en-US" dirty="0" smtClean="0"/>
              <a:t>具名或不具名都可以</a:t>
            </a:r>
            <a:endParaRPr lang="en-US" altLang="zh-TW" dirty="0" smtClean="0"/>
          </a:p>
          <a:p>
            <a:r>
              <a:rPr lang="zh-TW" altLang="en-US" dirty="0"/>
              <a:t>較適合作為回傳型別及方法引數</a:t>
            </a:r>
          </a:p>
        </p:txBody>
      </p:sp>
    </p:spTree>
    <p:extLst>
      <p:ext uri="{BB962C8B-B14F-4D97-AF65-F5344CB8AC3E}">
        <p14:creationId xmlns:p14="http://schemas.microsoft.com/office/powerpoint/2010/main" val="13103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227</Words>
  <Application>Microsoft Office PowerPoint</Application>
  <PresentationFormat>如螢幕大小 (16:9)</PresentationFormat>
  <Paragraphs>23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使用Tuples限制型別的範圍</vt:lpstr>
      <vt:lpstr>What – 什麼是匿名型別</vt:lpstr>
      <vt:lpstr>What – 什麼是Tuples型別</vt:lpstr>
      <vt:lpstr>Why – 為什麼要用匿名型別或Tuples</vt:lpstr>
      <vt:lpstr>How – 怎麼使用匿名型別</vt:lpstr>
      <vt:lpstr>How – 怎麼使用Tuples型別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林毓航</cp:lastModifiedBy>
  <cp:revision>65</cp:revision>
  <cp:lastPrinted>2018-07-18T07:44:09Z</cp:lastPrinted>
  <dcterms:created xsi:type="dcterms:W3CDTF">2018-07-17T01:50:21Z</dcterms:created>
  <dcterms:modified xsi:type="dcterms:W3CDTF">2020-03-25T01:02:30Z</dcterms:modified>
</cp:coreProperties>
</file>