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6" r:id="rId3"/>
    <p:sldId id="267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90E6-A4EE-47F0-887B-744E328DD35F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9FC6-D0F2-4756-A115-FACFDD519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44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D9FC6-D0F2-4756-A115-FACFDD51906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86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37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71600" y="1563638"/>
            <a:ext cx="7344816" cy="1333971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執行緒區集取代建立執行緒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執行緒區集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r>
              <a:rPr lang="zh-TW" altLang="en-US" sz="2800" dirty="0" smtClean="0"/>
              <a:t>執行緒區集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一個</a:t>
            </a:r>
            <a:r>
              <a:rPr lang="en-US" altLang="zh-TW" sz="2800" dirty="0" smtClean="0"/>
              <a:t>pool</a:t>
            </a:r>
            <a:r>
              <a:rPr lang="zh-TW" altLang="en-US" sz="2800" dirty="0" smtClean="0"/>
              <a:t>來存放完成任務的執行緒。</a:t>
            </a:r>
            <a:endParaRPr lang="en-US" altLang="zh-TW" sz="2800" dirty="0" smtClean="0"/>
          </a:p>
          <a:p>
            <a:r>
              <a:rPr lang="zh-TW" altLang="en-US" sz="2800" dirty="0"/>
              <a:t>你不可能知道應該為你的</a:t>
            </a:r>
            <a:r>
              <a:rPr lang="zh-TW" altLang="en-US" sz="2800" dirty="0" smtClean="0"/>
              <a:t>程式建立的執行緒之最佳數目，因為硬體會改變。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25612"/>
          </a:xfrm>
        </p:spPr>
        <p:txBody>
          <a:bodyPr>
            <a:normAutofit/>
          </a:bodyPr>
          <a:lstStyle/>
          <a:p>
            <a:r>
              <a:rPr lang="en-US" altLang="zh-TW" dirty="0"/>
              <a:t>Why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為何要使用執行緒區集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1629"/>
            <a:ext cx="8229600" cy="3102993"/>
          </a:xfrm>
        </p:spPr>
        <p:txBody>
          <a:bodyPr>
            <a:normAutofit fontScale="92500"/>
          </a:bodyPr>
          <a:lstStyle/>
          <a:p>
            <a:r>
              <a:rPr lang="zh-TW" altLang="en-US" sz="2400" dirty="0"/>
              <a:t>等到有工作來的時候直接從這個池中取出執行緒並分配</a:t>
            </a:r>
            <a:r>
              <a:rPr lang="zh-TW" altLang="en-US" sz="2400" dirty="0" smtClean="0"/>
              <a:t>工作，這樣</a:t>
            </a:r>
            <a:r>
              <a:rPr lang="zh-TW" altLang="en-US" sz="2400" dirty="0"/>
              <a:t>的做法可以節省頻繁建立和釋放執行緒的時間和資源耗損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/>
              <a:t>以</a:t>
            </a:r>
            <a:r>
              <a:rPr lang="en-US" altLang="zh-TW" sz="2400" dirty="0"/>
              <a:t>Task</a:t>
            </a:r>
            <a:r>
              <a:rPr lang="zh-TW" altLang="en-US" sz="2400" dirty="0"/>
              <a:t>為基礎的程式</a:t>
            </a:r>
            <a:r>
              <a:rPr lang="zh-TW" altLang="en-US" sz="2400" dirty="0" smtClean="0"/>
              <a:t>庫會在你用</a:t>
            </a:r>
            <a:r>
              <a:rPr lang="en-US" altLang="zh-TW" sz="2400" dirty="0" err="1" smtClean="0"/>
              <a:t>Task.Run</a:t>
            </a:r>
            <a:r>
              <a:rPr lang="zh-TW" altLang="en-US" sz="2400" dirty="0" smtClean="0"/>
              <a:t>執行</a:t>
            </a:r>
            <a:r>
              <a:rPr lang="en-US" altLang="zh-TW" sz="2400" dirty="0" smtClean="0"/>
              <a:t>tasks</a:t>
            </a:r>
            <a:r>
              <a:rPr lang="zh-TW" altLang="en-US" sz="2400" smtClean="0"/>
              <a:t>時利用執行緒區集。</a:t>
            </a:r>
            <a:endParaRPr lang="en-US" altLang="zh-TW" sz="2400" dirty="0"/>
          </a:p>
          <a:p>
            <a:r>
              <a:rPr lang="en-US" altLang="zh-TW" sz="2400" dirty="0" smtClean="0"/>
              <a:t>.NET</a:t>
            </a:r>
            <a:r>
              <a:rPr lang="zh-TW" altLang="en-US" sz="2400" dirty="0" smtClean="0"/>
              <a:t>執行緒區集有最佳化目標系統中執行緒數量的所有資訊。</a:t>
            </a:r>
            <a:endParaRPr lang="en-US" altLang="zh-TW" sz="2400" dirty="0" smtClean="0"/>
          </a:p>
          <a:p>
            <a:r>
              <a:rPr lang="zh-TW" altLang="en-US" sz="2400" dirty="0" smtClean="0"/>
              <a:t>執行緒區集基於可用系統資源啟動</a:t>
            </a:r>
            <a:r>
              <a:rPr lang="en-US" altLang="zh-TW" sz="2400" dirty="0" smtClean="0"/>
              <a:t>tasks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不需要自己寫負載</a:t>
            </a:r>
            <a:r>
              <a:rPr lang="zh-TW" altLang="en-US" sz="2400" dirty="0" smtClean="0"/>
              <a:t>平衡的邏輯，執行緒區集會替你管理。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935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smtClean="0"/>
              <a:t>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使用執行緒區集可以避免執行緒建立與銷毀的消耗。</a:t>
            </a:r>
            <a:endParaRPr lang="en-US" altLang="zh-TW" dirty="0" smtClean="0"/>
          </a:p>
          <a:p>
            <a:r>
              <a:rPr lang="zh-TW" altLang="en-US" dirty="0"/>
              <a:t>使用執行緒區集管理執行</a:t>
            </a:r>
            <a:r>
              <a:rPr lang="zh-TW" altLang="en-US" dirty="0" smtClean="0"/>
              <a:t>緒可以讓建立過多執行緒時，系統會讓它們排隊，等待有足夠資源可供執行工作。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13740</TotalTime>
  <Words>214</Words>
  <Application>Microsoft Office PowerPoint</Application>
  <PresentationFormat>如螢幕大小 (16:9)</PresentationFormat>
  <Paragraphs>14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使用執行緒區集取代建立執行緒</vt:lpstr>
      <vt:lpstr>What –執行緒區集</vt:lpstr>
      <vt:lpstr>Why –為何要使用執行緒區集</vt:lpstr>
      <vt:lpstr>How 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劉人豪</cp:lastModifiedBy>
  <cp:revision>116</cp:revision>
  <cp:lastPrinted>2018-07-18T07:44:09Z</cp:lastPrinted>
  <dcterms:created xsi:type="dcterms:W3CDTF">2018-07-17T01:50:21Z</dcterms:created>
  <dcterms:modified xsi:type="dcterms:W3CDTF">2020-07-13T02:10:30Z</dcterms:modified>
</cp:coreProperties>
</file>