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9FC6-D0F2-4756-A115-FACFDD5190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38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BackgroundWorker</a:t>
            </a:r>
            <a:r>
              <a:rPr lang="zh-TW" altLang="en-US" dirty="0"/>
              <a:t>做跨執行緒通訊緒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BackgroundWorker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en-US" altLang="zh-TW" sz="2800" dirty="0" err="1" smtClean="0"/>
              <a:t>BackgroundWorker</a:t>
            </a:r>
            <a:r>
              <a:rPr lang="zh-TW" altLang="en-US" sz="2800" dirty="0" smtClean="0"/>
              <a:t>類別是建立在</a:t>
            </a:r>
            <a:r>
              <a:rPr lang="en-US" altLang="zh-TW" sz="2800" dirty="0" err="1" smtClean="0"/>
              <a:t>ThreadPool</a:t>
            </a:r>
            <a:r>
              <a:rPr lang="zh-TW" altLang="en-US" sz="2800" dirty="0" smtClean="0"/>
              <a:t>之上並加入許多執行緒之間通訊的許多功能。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Why </a:t>
            </a:r>
            <a:r>
              <a:rPr lang="en-US" altLang="zh-TW" sz="3600" dirty="0" smtClean="0"/>
              <a:t>–</a:t>
            </a:r>
            <a:r>
              <a:rPr lang="zh-TW" altLang="en-US" sz="3600" dirty="0" smtClean="0"/>
              <a:t>為何要</a:t>
            </a:r>
            <a:r>
              <a:rPr lang="zh-TW" altLang="en-US" sz="3600" dirty="0" smtClean="0"/>
              <a:t>使用</a:t>
            </a:r>
            <a:r>
              <a:rPr lang="en-US" altLang="zh-TW" sz="3600" dirty="0" err="1" smtClean="0"/>
              <a:t>BackgroundWorker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BackgroundWorker</a:t>
            </a:r>
            <a:r>
              <a:rPr lang="zh-TW" altLang="en-US" sz="2400" dirty="0" smtClean="0"/>
              <a:t>擁有處理為報錯誤的能力。</a:t>
            </a:r>
            <a:endParaRPr lang="en-US" altLang="zh-TW" sz="2400" dirty="0" smtClean="0"/>
          </a:p>
          <a:p>
            <a:r>
              <a:rPr lang="zh-TW" altLang="en-US" sz="2400" dirty="0"/>
              <a:t>可偵測完成、進度、暫停或取消。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BackgroundWorker</a:t>
            </a:r>
            <a:r>
              <a:rPr lang="zh-TW" altLang="en-US" dirty="0" smtClean="0"/>
              <a:t>支援許多在你建立背景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時會採用的常見模式。</a:t>
            </a:r>
            <a:endParaRPr lang="en-US" altLang="zh-TW" dirty="0" smtClean="0"/>
          </a:p>
          <a:p>
            <a:r>
              <a:rPr lang="zh-TW" altLang="en-US"/>
              <a:t>將</a:t>
            </a:r>
            <a:r>
              <a:rPr lang="zh-TW" altLang="en-US" smtClean="0"/>
              <a:t>這個實作在你的程式中，你不需要再前景與背景執行緒之間設計你的通訊協定。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14011</TotalTime>
  <Words>98</Words>
  <Application>Microsoft Office PowerPoint</Application>
  <PresentationFormat>如螢幕大小 (16:9)</PresentationFormat>
  <Paragraphs>11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使用BackgroundWorker做跨執行緒通訊緒</vt:lpstr>
      <vt:lpstr>What –BackgroundWorker</vt:lpstr>
      <vt:lpstr>Why –為何要使用BackgroundWorker</vt:lpstr>
      <vt:lpstr>How 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119</cp:revision>
  <cp:lastPrinted>2018-07-18T07:44:09Z</cp:lastPrinted>
  <dcterms:created xsi:type="dcterms:W3CDTF">2018-07-17T01:50:21Z</dcterms:created>
  <dcterms:modified xsi:type="dcterms:W3CDTF">2020-07-13T06:46:59Z</dcterms:modified>
</cp:coreProperties>
</file>