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8" r:id="rId3"/>
    <p:sldId id="270" r:id="rId4"/>
    <p:sldId id="269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86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90E6-A4EE-47F0-887B-744E328DD35F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9FC6-D0F2-4756-A115-FACFDD519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44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41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71600" y="1563638"/>
            <a:ext cx="7344816" cy="1333971"/>
          </a:xfrm>
        </p:spPr>
        <p:txBody>
          <a:bodyPr>
            <a:normAutofit/>
          </a:bodyPr>
          <a:lstStyle/>
          <a:p>
            <a:r>
              <a:rPr lang="zh-TW" altLang="en-US" sz="3800" dirty="0"/>
              <a:t>鎖定</a:t>
            </a:r>
            <a:r>
              <a:rPr lang="en-US" altLang="zh-TW" sz="3800" dirty="0"/>
              <a:t>handles</a:t>
            </a:r>
            <a:r>
              <a:rPr lang="zh-TW" altLang="en-US" sz="3800" dirty="0"/>
              <a:t>使用最小可能的範圍</a:t>
            </a:r>
            <a:endParaRPr lang="zh-TW" altLang="en-US" sz="3800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並行化程式處理分享資料時需要</a:t>
            </a:r>
            <a:r>
              <a:rPr lang="zh-TW" altLang="en-US" dirty="0" smtClean="0"/>
              <a:t>同步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同步需要鎖定，也就是使用同步物件 </a:t>
            </a:r>
            <a:r>
              <a:rPr lang="en-US" altLang="zh-TW" dirty="0"/>
              <a:t>(handles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144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鎖定外部可見物件容易導致死鎖，例如鎖定 </a:t>
            </a:r>
            <a:r>
              <a:rPr lang="en-US" altLang="zh-TW" dirty="0" smtClean="0"/>
              <a:t>this</a:t>
            </a:r>
          </a:p>
          <a:p>
            <a:pPr lvl="1"/>
            <a:r>
              <a:rPr lang="zh-TW" altLang="en-US" dirty="0"/>
              <a:t>除非大家都鎖定 </a:t>
            </a:r>
            <a:r>
              <a:rPr lang="en-US" altLang="zh-TW" dirty="0" smtClean="0"/>
              <a:t>this</a:t>
            </a:r>
          </a:p>
          <a:p>
            <a:r>
              <a:rPr lang="zh-TW" altLang="en-US" dirty="0"/>
              <a:t>死鎖循環例子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A</a:t>
            </a:r>
            <a:r>
              <a:rPr lang="zh-TW" altLang="en-US" dirty="0" smtClean="0"/>
              <a:t> 物件方法鎖定 </a:t>
            </a:r>
            <a:r>
              <a:rPr lang="en-US" altLang="zh-TW" dirty="0" smtClean="0"/>
              <a:t>this </a:t>
            </a:r>
            <a:r>
              <a:rPr lang="zh-TW" altLang="en-US" dirty="0" smtClean="0"/>
              <a:t>並等待外部模組資料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外部模組資料 </a:t>
            </a:r>
            <a:r>
              <a:rPr lang="en-US" altLang="zh-TW" dirty="0"/>
              <a:t>ready </a:t>
            </a:r>
            <a:r>
              <a:rPr lang="zh-TW" altLang="en-US" dirty="0"/>
              <a:t>想</a:t>
            </a:r>
            <a:r>
              <a:rPr lang="zh-TW" altLang="en-US" dirty="0" smtClean="0"/>
              <a:t>更新 </a:t>
            </a:r>
            <a:r>
              <a:rPr lang="en-US" altLang="zh-TW" dirty="0" smtClean="0"/>
              <a:t>A</a:t>
            </a:r>
            <a:r>
              <a:rPr lang="zh-TW" altLang="en-US" dirty="0" smtClean="0"/>
              <a:t> 物件嘗試鎖定 </a:t>
            </a:r>
            <a:r>
              <a:rPr lang="en-US" altLang="zh-TW" dirty="0" smtClean="0"/>
              <a:t>A 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外部模組的方法需要更新 </a:t>
            </a:r>
            <a:r>
              <a:rPr lang="en-US" altLang="zh-TW" dirty="0" smtClean="0"/>
              <a:t>A </a:t>
            </a:r>
            <a:r>
              <a:rPr lang="zh-TW" altLang="en-US" dirty="0" smtClean="0"/>
              <a:t>完成才會返回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發生</a:t>
            </a:r>
            <a:r>
              <a:rPr lang="zh-TW" altLang="en-US" dirty="0"/>
              <a:t>死鎖</a:t>
            </a:r>
          </a:p>
        </p:txBody>
      </p:sp>
    </p:spTree>
    <p:extLst>
      <p:ext uri="{BB962C8B-B14F-4D97-AF65-F5344CB8AC3E}">
        <p14:creationId xmlns:p14="http://schemas.microsoft.com/office/powerpoint/2010/main" val="267752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對需要鎖定的資源建立外部不可見的 </a:t>
            </a:r>
            <a:r>
              <a:rPr lang="en-US" altLang="zh-TW" dirty="0" smtClean="0"/>
              <a:t>handle</a:t>
            </a:r>
          </a:p>
          <a:p>
            <a:pPr lvl="1"/>
            <a:r>
              <a:rPr lang="en-US" altLang="zh-TW" dirty="0" smtClean="0"/>
              <a:t>private object </a:t>
            </a:r>
            <a:r>
              <a:rPr lang="en-US" altLang="zh-TW" dirty="0" err="1" smtClean="0"/>
              <a:t>mtx</a:t>
            </a:r>
            <a:r>
              <a:rPr lang="en-US" altLang="zh-TW" dirty="0" smtClean="0"/>
              <a:t>;</a:t>
            </a:r>
          </a:p>
          <a:p>
            <a:r>
              <a:rPr lang="zh-TW" altLang="en-US" dirty="0"/>
              <a:t>如果你認為鎖定不頻繁</a:t>
            </a:r>
            <a:r>
              <a:rPr lang="zh-TW" altLang="en-US" dirty="0" smtClean="0"/>
              <a:t>發生，可以將 </a:t>
            </a:r>
            <a:r>
              <a:rPr lang="en-US" altLang="zh-TW" dirty="0" smtClean="0"/>
              <a:t>handle </a:t>
            </a:r>
            <a:r>
              <a:rPr lang="zh-TW" altLang="en-US" dirty="0" smtClean="0"/>
              <a:t>設計為延後生成</a:t>
            </a:r>
            <a:endParaRPr lang="en-US" altLang="zh-TW" dirty="0" smtClean="0"/>
          </a:p>
          <a:p>
            <a:pPr lvl="1"/>
            <a:r>
              <a:rPr lang="zh-TW" altLang="en-US" dirty="0"/>
              <a:t>利用 </a:t>
            </a:r>
            <a:r>
              <a:rPr lang="en-US" altLang="zh-TW" dirty="0"/>
              <a:t>CAS </a:t>
            </a:r>
            <a:r>
              <a:rPr lang="zh-TW" altLang="en-US" smtClean="0"/>
              <a:t>原子操作達成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39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16578</TotalTime>
  <Words>126</Words>
  <Application>Microsoft Office PowerPoint</Application>
  <PresentationFormat>如螢幕大小 (16:9)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鎖定handles使用最小可能的範圍</vt:lpstr>
      <vt:lpstr>What</vt:lpstr>
      <vt:lpstr>Why</vt:lpstr>
      <vt:lpstr>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周昕翰</cp:lastModifiedBy>
  <cp:revision>135</cp:revision>
  <cp:lastPrinted>2018-07-18T07:44:09Z</cp:lastPrinted>
  <dcterms:created xsi:type="dcterms:W3CDTF">2018-07-17T01:50:21Z</dcterms:created>
  <dcterms:modified xsi:type="dcterms:W3CDTF">2020-07-29T06:16:41Z</dcterms:modified>
</cp:coreProperties>
</file>