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8" r:id="rId3"/>
    <p:sldId id="270" r:id="rId4"/>
    <p:sldId id="269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42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sz="3400" dirty="0"/>
              <a:t>避免在鎖定的區段呼叫不明的程式碼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在鎖定區段中呼叫 </a:t>
            </a:r>
            <a:r>
              <a:rPr lang="en-US" altLang="zh-TW" dirty="0" smtClean="0"/>
              <a:t>callback </a:t>
            </a:r>
            <a:r>
              <a:rPr lang="zh-TW" altLang="en-US" dirty="0" smtClean="0"/>
              <a:t>都可能引發再度鎖定同個同步對象，下列都可能是 </a:t>
            </a:r>
            <a:r>
              <a:rPr lang="en-US" altLang="zh-TW" dirty="0" smtClean="0"/>
              <a:t>callback</a:t>
            </a:r>
          </a:p>
          <a:p>
            <a:pPr lvl="1"/>
            <a:r>
              <a:rPr lang="en-US" altLang="zh-TW" dirty="0" smtClean="0"/>
              <a:t>Invoke an event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nvoke a delegate</a:t>
            </a:r>
          </a:p>
          <a:p>
            <a:pPr lvl="1"/>
            <a:r>
              <a:rPr lang="en-US" altLang="zh-TW" dirty="0" smtClean="0"/>
              <a:t>Invoke a lambda</a:t>
            </a:r>
          </a:p>
          <a:p>
            <a:pPr lvl="1"/>
            <a:r>
              <a:rPr lang="en-US" altLang="zh-TW" dirty="0" smtClean="0"/>
              <a:t>Invoke a virtual method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14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不可控制的 </a:t>
            </a:r>
            <a:r>
              <a:rPr lang="en-US" altLang="zh-TW" dirty="0" smtClean="0"/>
              <a:t>callback </a:t>
            </a:r>
            <a:r>
              <a:rPr lang="zh-TW" altLang="en-US" dirty="0" smtClean="0"/>
              <a:t>可能導致死鎖</a:t>
            </a:r>
            <a:endParaRPr lang="en-US" altLang="zh-TW" dirty="0" smtClean="0"/>
          </a:p>
          <a:p>
            <a:r>
              <a:rPr lang="zh-TW" altLang="en-US" dirty="0" smtClean="0"/>
              <a:t>死鎖循環例子：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物件狀態在背景執行緒改變，鎖定並發起事件，將等待事件完成才會解除鎖定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事件傳遞至 </a:t>
            </a:r>
            <a:r>
              <a:rPr lang="en-US" altLang="zh-TW" dirty="0" smtClean="0"/>
              <a:t>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UI</a:t>
            </a:r>
            <a:r>
              <a:rPr lang="zh-TW" altLang="en-US" dirty="0" smtClean="0"/>
              <a:t> 切換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處理事件，嘗試鎖定物件並取得狀態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引發死鎖</a:t>
            </a:r>
          </a:p>
        </p:txBody>
      </p:sp>
    </p:spTree>
    <p:extLst>
      <p:ext uri="{BB962C8B-B14F-4D97-AF65-F5344CB8AC3E}">
        <p14:creationId xmlns:p14="http://schemas.microsoft.com/office/powerpoint/2010/main" val="26775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不要在鎖定範圍中發起任何通知，因為你永遠不知道外部程式碼會怎麼對通知反應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39552" y="2355726"/>
            <a:ext cx="7579197" cy="2308324"/>
            <a:chOff x="539552" y="2355726"/>
            <a:chExt cx="7579197" cy="2308324"/>
          </a:xfrm>
        </p:grpSpPr>
        <p:sp>
          <p:nvSpPr>
            <p:cNvPr id="3" name="文字方塊 2"/>
            <p:cNvSpPr txBox="1"/>
            <p:nvPr/>
          </p:nvSpPr>
          <p:spPr>
            <a:xfrm>
              <a:off x="539552" y="2494225"/>
              <a:ext cx="347723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onsolas" pitchFamily="49" charset="0"/>
                </a:rPr>
                <a:t>lock {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</a:t>
              </a:r>
              <a:r>
                <a:rPr lang="en-US" altLang="zh-TW" dirty="0" err="1" smtClean="0">
                  <a:latin typeface="Consolas" pitchFamily="49" charset="0"/>
                </a:rPr>
                <a:t>var</a:t>
              </a:r>
              <a:r>
                <a:rPr lang="en-US" altLang="zh-TW" dirty="0" smtClean="0">
                  <a:latin typeface="Consolas" pitchFamily="49" charset="0"/>
                </a:rPr>
                <a:t> </a:t>
              </a:r>
              <a:r>
                <a:rPr lang="en-US" altLang="zh-TW" dirty="0" err="1" smtClean="0">
                  <a:latin typeface="Consolas" pitchFamily="49" charset="0"/>
                </a:rPr>
                <a:t>args</a:t>
              </a:r>
              <a:r>
                <a:rPr lang="en-US" altLang="zh-TW" dirty="0" smtClean="0">
                  <a:latin typeface="Consolas" pitchFamily="49" charset="0"/>
                </a:rPr>
                <a:t> = </a:t>
              </a:r>
              <a:r>
                <a:rPr lang="en-US" altLang="zh-TW" dirty="0" err="1" smtClean="0">
                  <a:latin typeface="Consolas" pitchFamily="49" charset="0"/>
                </a:rPr>
                <a:t>doSomething</a:t>
              </a:r>
              <a:r>
                <a:rPr lang="en-US" altLang="zh-TW" dirty="0" smtClean="0">
                  <a:latin typeface="Consolas" pitchFamily="49" charset="0"/>
                </a:rPr>
                <a:t>()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for e in events {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  </a:t>
              </a:r>
              <a:r>
                <a:rPr lang="en-US" altLang="zh-TW" dirty="0" err="1" smtClean="0">
                  <a:latin typeface="Consolas" pitchFamily="49" charset="0"/>
                </a:rPr>
                <a:t>e.invoke</a:t>
              </a:r>
              <a:r>
                <a:rPr lang="en-US" altLang="zh-TW" dirty="0" smtClean="0">
                  <a:latin typeface="Consolas" pitchFamily="49" charset="0"/>
                </a:rPr>
                <a:t>(</a:t>
              </a:r>
              <a:r>
                <a:rPr lang="en-US" altLang="zh-TW" dirty="0" err="1" smtClean="0">
                  <a:latin typeface="Consolas" pitchFamily="49" charset="0"/>
                </a:rPr>
                <a:t>args</a:t>
              </a:r>
              <a:r>
                <a:rPr lang="en-US" altLang="zh-TW" dirty="0" smtClean="0">
                  <a:latin typeface="Consolas" pitchFamily="49" charset="0"/>
                </a:rPr>
                <a:t>)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}</a:t>
              </a:r>
            </a:p>
            <a:p>
              <a:r>
                <a:rPr lang="en-US" altLang="zh-TW" dirty="0">
                  <a:latin typeface="Consolas" pitchFamily="49" charset="0"/>
                </a:rPr>
                <a:t>}</a:t>
              </a:r>
              <a:endParaRPr lang="zh-TW" altLang="en-US" dirty="0">
                <a:latin typeface="Consolas" pitchFamily="49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148064" y="2355726"/>
              <a:ext cx="297068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latin typeface="Consolas" pitchFamily="49" charset="0"/>
                </a:rPr>
                <a:t>var</a:t>
              </a:r>
              <a:r>
                <a:rPr lang="en-US" altLang="zh-TW" dirty="0" smtClean="0">
                  <a:latin typeface="Consolas" pitchFamily="49" charset="0"/>
                </a:rPr>
                <a:t> </a:t>
              </a:r>
              <a:r>
                <a:rPr lang="en-US" altLang="zh-TW" dirty="0" err="1" smtClean="0">
                  <a:latin typeface="Consolas" pitchFamily="49" charset="0"/>
                </a:rPr>
                <a:t>args</a:t>
              </a:r>
              <a:endParaRPr lang="en-US" altLang="zh-TW" dirty="0" smtClean="0">
                <a:latin typeface="Consolas" pitchFamily="49" charset="0"/>
              </a:endParaRPr>
            </a:p>
            <a:p>
              <a:r>
                <a:rPr lang="en-US" altLang="zh-TW" dirty="0" smtClean="0">
                  <a:latin typeface="Consolas" pitchFamily="49" charset="0"/>
                </a:rPr>
                <a:t>lock </a:t>
              </a:r>
              <a:r>
                <a:rPr lang="en-US" altLang="zh-TW" dirty="0" smtClean="0">
                  <a:latin typeface="Consolas" pitchFamily="49" charset="0"/>
                </a:rPr>
                <a:t>{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</a:t>
              </a:r>
              <a:r>
                <a:rPr lang="en-US" altLang="zh-TW" dirty="0" err="1" smtClean="0">
                  <a:latin typeface="Consolas" pitchFamily="49" charset="0"/>
                </a:rPr>
                <a:t>args</a:t>
              </a:r>
              <a:r>
                <a:rPr lang="en-US" altLang="zh-TW" dirty="0" smtClean="0">
                  <a:latin typeface="Consolas" pitchFamily="49" charset="0"/>
                </a:rPr>
                <a:t> </a:t>
              </a:r>
              <a:r>
                <a:rPr lang="en-US" altLang="zh-TW" dirty="0" smtClean="0">
                  <a:latin typeface="Consolas" pitchFamily="49" charset="0"/>
                </a:rPr>
                <a:t>= </a:t>
              </a:r>
              <a:r>
                <a:rPr lang="en-US" altLang="zh-TW" dirty="0" err="1" smtClean="0">
                  <a:latin typeface="Consolas" pitchFamily="49" charset="0"/>
                </a:rPr>
                <a:t>doSomething</a:t>
              </a:r>
              <a:r>
                <a:rPr lang="en-US" altLang="zh-TW" dirty="0" smtClean="0">
                  <a:latin typeface="Consolas" pitchFamily="49" charset="0"/>
                </a:rPr>
                <a:t>()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}</a:t>
              </a:r>
            </a:p>
            <a:p>
              <a:endParaRPr lang="en-US" altLang="zh-TW" dirty="0">
                <a:latin typeface="Consolas" pitchFamily="49" charset="0"/>
              </a:endParaRPr>
            </a:p>
            <a:p>
              <a:r>
                <a:rPr lang="en-US" altLang="zh-TW" dirty="0" smtClean="0">
                  <a:latin typeface="Consolas" pitchFamily="49" charset="0"/>
                </a:rPr>
                <a:t>for </a:t>
              </a:r>
              <a:r>
                <a:rPr lang="en-US" altLang="zh-TW" dirty="0">
                  <a:latin typeface="Consolas" pitchFamily="49" charset="0"/>
                </a:rPr>
                <a:t>e in events {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  </a:t>
              </a:r>
              <a:r>
                <a:rPr lang="en-US" altLang="zh-TW" dirty="0" err="1">
                  <a:latin typeface="Consolas" pitchFamily="49" charset="0"/>
                </a:rPr>
                <a:t>e.invoke</a:t>
              </a:r>
              <a:r>
                <a:rPr lang="en-US" altLang="zh-TW" dirty="0">
                  <a:latin typeface="Consolas" pitchFamily="49" charset="0"/>
                </a:rPr>
                <a:t>(</a:t>
              </a:r>
              <a:r>
                <a:rPr lang="en-US" altLang="zh-TW" dirty="0" err="1">
                  <a:latin typeface="Consolas" pitchFamily="49" charset="0"/>
                </a:rPr>
                <a:t>args</a:t>
              </a:r>
              <a:r>
                <a:rPr lang="en-US" altLang="zh-TW" dirty="0">
                  <a:latin typeface="Consolas" pitchFamily="49" charset="0"/>
                </a:rPr>
                <a:t>)</a:t>
              </a:r>
            </a:p>
            <a:p>
              <a:r>
                <a:rPr lang="en-US" altLang="zh-TW" dirty="0" smtClean="0">
                  <a:latin typeface="Consolas" pitchFamily="49" charset="0"/>
                </a:rPr>
                <a:t>}</a:t>
              </a:r>
              <a:endParaRPr lang="zh-TW" altLang="en-US" dirty="0">
                <a:latin typeface="Consolas" pitchFamily="49" charset="0"/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4093221" y="312907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16601</TotalTime>
  <Words>160</Words>
  <Application>Microsoft Office PowerPoint</Application>
  <PresentationFormat>如螢幕大小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避免在鎖定的區段呼叫不明的程式碼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141</cp:revision>
  <cp:lastPrinted>2018-07-18T07:44:09Z</cp:lastPrinted>
  <dcterms:created xsi:type="dcterms:W3CDTF">2018-07-17T01:50:21Z</dcterms:created>
  <dcterms:modified xsi:type="dcterms:W3CDTF">2020-07-29T07:15:25Z</dcterms:modified>
</cp:coreProperties>
</file>