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9" r:id="rId2"/>
    <p:sldId id="266" r:id="rId3"/>
    <p:sldId id="267" r:id="rId4"/>
    <p:sldId id="263" r:id="rId5"/>
    <p:sldId id="268" r:id="rId6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作法 </a:t>
            </a:r>
            <a:r>
              <a:rPr lang="en-US" altLang="zh-TW" smtClean="0"/>
              <a:t>36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3568" y="1563638"/>
            <a:ext cx="7848872" cy="1333971"/>
          </a:xfrm>
        </p:spPr>
        <p:txBody>
          <a:bodyPr>
            <a:normAutofit fontScale="90000"/>
          </a:bodyPr>
          <a:lstStyle/>
          <a:p>
            <a:r>
              <a:rPr lang="zh-TW" altLang="en-US" smtClean="0"/>
              <a:t>建構有考慮例外情況的平行演算法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What </a:t>
            </a:r>
            <a:r>
              <a:rPr lang="en-US" altLang="zh-TW" smtClean="0"/>
              <a:t>–</a:t>
            </a:r>
            <a:r>
              <a:rPr lang="zh-TW" altLang="en-US"/>
              <a:t>有</a:t>
            </a:r>
            <a:r>
              <a:rPr lang="zh-TW" altLang="en-US"/>
              <a:t>考慮</a:t>
            </a:r>
            <a:r>
              <a:rPr lang="zh-TW" altLang="en-US" smtClean="0"/>
              <a:t>例外的</a:t>
            </a:r>
            <a:r>
              <a:rPr lang="zh-TW" altLang="en-US"/>
              <a:t>平行演算法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r>
              <a:rPr lang="zh-TW" altLang="en-US" sz="2800" smtClean="0"/>
              <a:t>例外不可能堆疊中不斷往上越過執行緒的邊界，所以需要在平行處理中處理例外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04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25612"/>
          </a:xfrm>
        </p:spPr>
        <p:txBody>
          <a:bodyPr>
            <a:normAutofit/>
          </a:bodyPr>
          <a:lstStyle/>
          <a:p>
            <a:r>
              <a:rPr lang="en-US" altLang="zh-TW"/>
              <a:t>Why </a:t>
            </a:r>
            <a:r>
              <a:rPr lang="en-US" altLang="zh-TW" smtClean="0"/>
              <a:t>–</a:t>
            </a:r>
            <a:r>
              <a:rPr lang="zh-TW" altLang="en-US" smtClean="0"/>
              <a:t>要</a:t>
            </a:r>
            <a:r>
              <a:rPr lang="zh-TW" altLang="en-US" smtClean="0"/>
              <a:t>考慮</a:t>
            </a:r>
            <a:r>
              <a:rPr lang="zh-TW" altLang="en-US"/>
              <a:t>例外</a:t>
            </a:r>
            <a:r>
              <a:rPr lang="zh-TW" altLang="en-US" smtClean="0"/>
              <a:t>情況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1629"/>
            <a:ext cx="8229600" cy="3102993"/>
          </a:xfrm>
        </p:spPr>
        <p:txBody>
          <a:bodyPr>
            <a:normAutofit/>
          </a:bodyPr>
          <a:lstStyle/>
          <a:p>
            <a:r>
              <a:rPr lang="zh-TW" altLang="en-US" smtClean="0"/>
              <a:t>例外不可能越過執行緒邊界，所以當到達執行緒的</a:t>
            </a:r>
            <a:r>
              <a:rPr lang="en-US" altLang="zh-TW" smtClean="0"/>
              <a:t>start</a:t>
            </a:r>
            <a:r>
              <a:rPr lang="zh-TW" altLang="en-US" smtClean="0"/>
              <a:t>方法時執行緒會被終結，呼叫方無法取得錯誤或進行任何處置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35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</a:t>
            </a:r>
            <a:r>
              <a:rPr lang="en-US" altLang="zh-TW" smtClean="0"/>
              <a:t>–</a:t>
            </a:r>
            <a:r>
              <a:rPr lang="zh-TW" altLang="en-US" smtClean="0"/>
              <a:t>在平行運算考慮例外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mtClean="0"/>
              <a:t>平行運算使用</a:t>
            </a:r>
            <a:r>
              <a:rPr lang="en-US" altLang="zh-TW" smtClean="0"/>
              <a:t>AggregateException</a:t>
            </a:r>
            <a:r>
              <a:rPr lang="zh-TW" altLang="en-US" smtClean="0"/>
              <a:t>來處理平行運算的錯誤</a:t>
            </a:r>
            <a:endParaRPr lang="en-US" altLang="zh-TW" smtClean="0"/>
          </a:p>
          <a:p>
            <a:pPr lvl="1"/>
            <a:r>
              <a:rPr lang="zh-TW" altLang="en-US"/>
              <a:t>他是</a:t>
            </a:r>
            <a:r>
              <a:rPr lang="zh-TW" altLang="en-US"/>
              <a:t>一個</a:t>
            </a:r>
            <a:r>
              <a:rPr lang="zh-TW" altLang="en-US" smtClean="0"/>
              <a:t>容器，</a:t>
            </a:r>
            <a:r>
              <a:rPr lang="en-US" altLang="zh-TW" smtClean="0"/>
              <a:t>InnerException</a:t>
            </a:r>
            <a:r>
              <a:rPr lang="zh-TW" altLang="en-US" smtClean="0"/>
              <a:t>屬性儲存平行運行所產生的所有例外，越多的平行可能有越深的巢狀</a:t>
            </a:r>
            <a:endParaRPr lang="en-US" altLang="zh-TW" smtClean="0"/>
          </a:p>
          <a:p>
            <a:r>
              <a:rPr lang="zh-TW" altLang="en-US" smtClean="0"/>
              <a:t>不應該捕捉所有例外，只捕捉能處理的例外</a:t>
            </a:r>
            <a:endParaRPr lang="en-US" altLang="zh-TW" smtClean="0"/>
          </a:p>
          <a:p>
            <a:r>
              <a:rPr lang="zh-TW" altLang="en-US" smtClean="0"/>
              <a:t>如果有不能處理的例外，則應該發出原來完整的</a:t>
            </a:r>
            <a:r>
              <a:rPr lang="en-US" altLang="zh-TW" smtClean="0"/>
              <a:t>AggregateException</a:t>
            </a:r>
            <a:endParaRPr lang="en-US" altLang="zh-TW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</a:t>
            </a:r>
            <a:r>
              <a:rPr lang="en-US" altLang="zh-TW" smtClean="0"/>
              <a:t>–</a:t>
            </a:r>
            <a:r>
              <a:rPr lang="zh-TW" altLang="en-US" smtClean="0"/>
              <a:t>在平行運算考慮例外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多數較好的情況是確保沒有例外會離開</a:t>
            </a:r>
            <a:r>
              <a:rPr lang="en-US" altLang="zh-TW" smtClean="0"/>
              <a:t>task</a:t>
            </a:r>
          </a:p>
          <a:p>
            <a:r>
              <a:rPr lang="zh-TW" altLang="en-US" smtClean="0"/>
              <a:t>代表使用</a:t>
            </a:r>
            <a:r>
              <a:rPr lang="en-US" altLang="zh-TW" smtClean="0"/>
              <a:t>TaskCompletionSource</a:t>
            </a:r>
            <a:r>
              <a:rPr lang="zh-TW" altLang="en-US" smtClean="0"/>
              <a:t>類別時永遠不會呼叫</a:t>
            </a:r>
            <a:r>
              <a:rPr lang="en-US" altLang="zh-TW" smtClean="0"/>
              <a:t>TrySetException()</a:t>
            </a:r>
            <a:r>
              <a:rPr lang="zh-TW" altLang="en-US" smtClean="0"/>
              <a:t>，而是以某種方式呼叫</a:t>
            </a:r>
            <a:r>
              <a:rPr lang="en-US" altLang="zh-TW" smtClean="0"/>
              <a:t>TrySetResult()</a:t>
            </a:r>
            <a:r>
              <a:rPr lang="zh-TW" altLang="en-US" smtClean="0"/>
              <a:t>表示完成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98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14958</TotalTime>
  <Words>185</Words>
  <Application>Microsoft Office PowerPoint</Application>
  <PresentationFormat>如螢幕大小 (16:9)</PresentationFormat>
  <Paragraphs>14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建構有考慮例外情況的平行演算法</vt:lpstr>
      <vt:lpstr>What –有考慮例外的平行演算法</vt:lpstr>
      <vt:lpstr>Why –要考慮例外情況</vt:lpstr>
      <vt:lpstr>How –在平行運算考慮例外</vt:lpstr>
      <vt:lpstr>How –在平行運算考慮例外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郭姵萱</cp:lastModifiedBy>
  <cp:revision>113</cp:revision>
  <cp:lastPrinted>2018-07-18T07:44:09Z</cp:lastPrinted>
  <dcterms:created xsi:type="dcterms:W3CDTF">2018-07-17T01:50:21Z</dcterms:created>
  <dcterms:modified xsi:type="dcterms:W3CDTF">2020-07-08T07:49:26Z</dcterms:modified>
</cp:coreProperties>
</file>