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5143500" type="screen16x9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9C4242"/>
    <a:srgbClr val="B85858"/>
    <a:srgbClr val="BE4430"/>
    <a:srgbClr val="BA5E5E"/>
    <a:srgbClr val="FCDBD8"/>
    <a:srgbClr val="E0A9A0"/>
    <a:srgbClr val="FEE6ED"/>
    <a:srgbClr val="DB7F7F"/>
    <a:srgbClr val="E76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8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568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7596F-5AEE-4A09-B007-52FE8F05C9A1}" type="datetimeFigureOut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B47CF-327A-4884-A710-28DF6376C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037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68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80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16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/>
            </a:lvl1pPr>
            <a:lvl2pPr>
              <a:defRPr sz="2600"/>
            </a:lvl2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91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05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28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30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54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22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63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38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26C39-E73D-4404-99C8-E3E59EB363C5}" type="datetimeFigureOut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5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作法 </a:t>
            </a:r>
            <a:r>
              <a:rPr lang="en-US" altLang="zh-TW" dirty="0" smtClean="0"/>
              <a:t>13</a:t>
            </a:r>
            <a:endParaRPr lang="en-US" altLang="zh-TW" dirty="0" smtClean="0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限制型別的可見性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744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What</a:t>
            </a:r>
            <a:endParaRPr lang="zh-TW" altLang="en-US" dirty="0"/>
          </a:p>
        </p:txBody>
      </p:sp>
      <p:sp>
        <p:nvSpPr>
          <p:cNvPr id="3" name="直排文字版面配置區 9"/>
          <p:cNvSpPr>
            <a:spLocks noGrp="1"/>
          </p:cNvSpPr>
          <p:nvPr>
            <p:ph type="body" orient="vert" idx="1"/>
          </p:nvPr>
        </p:nvSpPr>
        <p:spPr>
          <a:xfrm>
            <a:off x="467544" y="1203598"/>
            <a:ext cx="8208912" cy="3394472"/>
          </a:xfrm>
        </p:spPr>
        <p:txBody>
          <a:bodyPr vert="horz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TW" sz="2800" dirty="0" smtClean="0"/>
              <a:t>public</a:t>
            </a:r>
            <a:r>
              <a:rPr lang="zh-TW" altLang="en-US" sz="2800" dirty="0"/>
              <a:t>：存取沒有限制。</a:t>
            </a:r>
            <a:r>
              <a:rPr lang="zh-TW" altLang="en-US" sz="2800" dirty="0"/>
              <a:t/>
            </a:r>
            <a:br>
              <a:rPr lang="zh-TW" altLang="en-US" sz="2800" dirty="0"/>
            </a:br>
            <a:r>
              <a:rPr lang="en-US" altLang="zh-TW" sz="2800" dirty="0"/>
              <a:t>private</a:t>
            </a:r>
            <a:r>
              <a:rPr lang="zh-TW" altLang="en-US" sz="2800" dirty="0"/>
              <a:t>：只有類別本身能存取。</a:t>
            </a:r>
            <a:r>
              <a:rPr lang="zh-TW" altLang="en-US" sz="2800" dirty="0"/>
              <a:t/>
            </a:r>
            <a:br>
              <a:rPr lang="zh-TW" altLang="en-US" sz="2800" dirty="0"/>
            </a:br>
            <a:r>
              <a:rPr lang="en-US" altLang="zh-TW" sz="2800" dirty="0"/>
              <a:t>protected</a:t>
            </a:r>
            <a:r>
              <a:rPr lang="zh-TW" altLang="en-US" sz="2800" dirty="0"/>
              <a:t>：只有類別本身和其衍伸類別本身能存取。</a:t>
            </a:r>
            <a:r>
              <a:rPr lang="zh-TW" altLang="en-US" sz="2800" dirty="0"/>
              <a:t/>
            </a:r>
            <a:br>
              <a:rPr lang="zh-TW" altLang="en-US" sz="2800" dirty="0"/>
            </a:br>
            <a:r>
              <a:rPr lang="en-US" altLang="zh-TW" sz="2800" dirty="0">
                <a:solidFill>
                  <a:srgbClr val="FF0000"/>
                </a:solidFill>
              </a:rPr>
              <a:t>internal</a:t>
            </a:r>
            <a:r>
              <a:rPr lang="zh-TW" altLang="en-US" sz="2800" dirty="0" smtClean="0">
                <a:solidFill>
                  <a:srgbClr val="FF0000"/>
                </a:solidFill>
              </a:rPr>
              <a:t>：</a:t>
            </a:r>
            <a:r>
              <a:rPr lang="zh-TW" altLang="en-US" sz="2800" dirty="0">
                <a:solidFill>
                  <a:srgbClr val="FF0000"/>
                </a:solidFill>
              </a:rPr>
              <a:t>存取限於目前</a:t>
            </a:r>
            <a:r>
              <a:rPr lang="zh-TW" altLang="en-US" sz="2800" dirty="0" smtClean="0">
                <a:solidFill>
                  <a:srgbClr val="FF0000"/>
                </a:solidFill>
              </a:rPr>
              <a:t>組件</a:t>
            </a:r>
            <a:r>
              <a:rPr lang="en-US" altLang="zh-TW" sz="2800" dirty="0" smtClean="0">
                <a:solidFill>
                  <a:srgbClr val="FF0000"/>
                </a:solidFill>
              </a:rPr>
              <a:t>,</a:t>
            </a:r>
            <a:r>
              <a:rPr lang="zh-TW" altLang="en-US" sz="2800" dirty="0" smtClean="0">
                <a:solidFill>
                  <a:srgbClr val="FF0000"/>
                </a:solidFill>
              </a:rPr>
              <a:t>也就是可以</a:t>
            </a:r>
            <a:r>
              <a:rPr lang="zh-TW" altLang="en-US" sz="2800" dirty="0">
                <a:solidFill>
                  <a:srgbClr val="FF0000"/>
                </a:solidFill>
              </a:rPr>
              <a:t>在同一個</a:t>
            </a:r>
            <a:r>
              <a:rPr lang="en-US" altLang="zh-TW" sz="2800" dirty="0" err="1">
                <a:solidFill>
                  <a:srgbClr val="FF0000"/>
                </a:solidFill>
              </a:rPr>
              <a:t>dll</a:t>
            </a:r>
            <a:r>
              <a:rPr lang="zh-TW" altLang="en-US" sz="2800" dirty="0">
                <a:solidFill>
                  <a:srgbClr val="FF0000"/>
                </a:solidFill>
              </a:rPr>
              <a:t>內存取</a:t>
            </a:r>
            <a:r>
              <a:rPr lang="zh-TW" altLang="en-US" sz="2800" dirty="0" smtClean="0">
                <a:solidFill>
                  <a:srgbClr val="FF0000"/>
                </a:solidFill>
              </a:rPr>
              <a:t>。</a:t>
            </a:r>
            <a:endParaRPr lang="zh-TW" altLang="en-US" sz="2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2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zh-TW" altLang="en-US" dirty="0"/>
              <a:t>實作</a:t>
            </a:r>
            <a:r>
              <a:rPr lang="en-US" altLang="zh-TW" dirty="0"/>
              <a:t>public</a:t>
            </a:r>
            <a:r>
              <a:rPr lang="zh-TW" altLang="en-US" dirty="0"/>
              <a:t>介面時</a:t>
            </a:r>
            <a:r>
              <a:rPr lang="en-US" altLang="zh-TW" dirty="0"/>
              <a:t>,</a:t>
            </a:r>
            <a:r>
              <a:rPr lang="zh-TW" altLang="en-US" dirty="0"/>
              <a:t>只揭露需要揭露</a:t>
            </a:r>
            <a:r>
              <a:rPr lang="zh-TW" altLang="en-US" dirty="0" smtClean="0"/>
              <a:t>的</a:t>
            </a:r>
            <a:endParaRPr lang="en-US" altLang="zh-TW" dirty="0" smtClean="0"/>
          </a:p>
          <a:p>
            <a:r>
              <a:rPr lang="zh-TW" altLang="en-US" dirty="0"/>
              <a:t>越少的可見性</a:t>
            </a:r>
            <a:r>
              <a:rPr lang="en-US" altLang="zh-TW" dirty="0"/>
              <a:t>,</a:t>
            </a:r>
            <a:r>
              <a:rPr lang="zh-TW" altLang="en-US" dirty="0"/>
              <a:t>隨後你更新時</a:t>
            </a:r>
            <a:r>
              <a:rPr lang="en-US" altLang="zh-TW" dirty="0"/>
              <a:t>,</a:t>
            </a:r>
            <a:r>
              <a:rPr lang="zh-TW" altLang="en-US" dirty="0"/>
              <a:t>整個系統就越少部分需要更新</a:t>
            </a:r>
          </a:p>
        </p:txBody>
      </p:sp>
    </p:spTree>
    <p:extLst>
      <p:ext uri="{BB962C8B-B14F-4D97-AF65-F5344CB8AC3E}">
        <p14:creationId xmlns:p14="http://schemas.microsoft.com/office/powerpoint/2010/main" val="2409303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>
              <a:buNone/>
            </a:pPr>
            <a:r>
              <a:rPr lang="zh-TW" altLang="en-US" dirty="0" smtClean="0"/>
              <a:t>實作時</a:t>
            </a:r>
            <a:r>
              <a:rPr lang="en-US" altLang="zh-TW" dirty="0" smtClean="0"/>
              <a:t>,</a:t>
            </a:r>
            <a:r>
              <a:rPr lang="zh-TW" altLang="en-US" dirty="0" smtClean="0"/>
              <a:t>應該先想一下</a:t>
            </a:r>
            <a:r>
              <a:rPr lang="en-US" altLang="zh-TW" dirty="0" smtClean="0"/>
              <a:t>,</a:t>
            </a:r>
            <a:r>
              <a:rPr lang="zh-TW" altLang="en-US" dirty="0" smtClean="0"/>
              <a:t>此型別要在哪裡使用</a:t>
            </a:r>
            <a:r>
              <a:rPr lang="en-US" altLang="zh-TW" dirty="0" smtClean="0"/>
              <a:t>?</a:t>
            </a:r>
          </a:p>
          <a:p>
            <a:pPr marL="0" indent="0">
              <a:buNone/>
            </a:pPr>
            <a:r>
              <a:rPr lang="zh-TW" altLang="en-US" dirty="0"/>
              <a:t>本</a:t>
            </a:r>
            <a:r>
              <a:rPr lang="zh-TW" altLang="en-US" dirty="0" smtClean="0"/>
              <a:t>組件內部</a:t>
            </a:r>
            <a:r>
              <a:rPr lang="en-US" altLang="zh-TW" dirty="0" smtClean="0"/>
              <a:t>?</a:t>
            </a:r>
            <a:r>
              <a:rPr lang="zh-TW" altLang="en-US" dirty="0" smtClean="0"/>
              <a:t> 部分客戶端</a:t>
            </a:r>
            <a:r>
              <a:rPr lang="en-US" altLang="zh-TW" dirty="0" smtClean="0"/>
              <a:t>?</a:t>
            </a:r>
            <a:r>
              <a:rPr lang="zh-TW" altLang="en-US" dirty="0" smtClean="0"/>
              <a:t> 所有客戶端</a:t>
            </a:r>
            <a:r>
              <a:rPr lang="en-US" altLang="zh-TW" dirty="0" smtClean="0"/>
              <a:t>?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Internal</a:t>
            </a:r>
            <a:r>
              <a:rPr lang="zh-TW" altLang="en-US" dirty="0" smtClean="0"/>
              <a:t>類別可以用一個不同的版本替代去類別</a:t>
            </a:r>
            <a:r>
              <a:rPr lang="en-US" altLang="zh-TW" dirty="0" smtClean="0"/>
              <a:t>,</a:t>
            </a:r>
            <a:r>
              <a:rPr lang="zh-TW" altLang="en-US" dirty="0" smtClean="0"/>
              <a:t>只要實作的介面相同即可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30231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2983</TotalTime>
  <Words>93</Words>
  <Application>Microsoft Office PowerPoint</Application>
  <PresentationFormat>如螢幕大小 (16:9)</PresentationFormat>
  <Paragraphs>12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限制型別的可見性</vt:lpstr>
      <vt:lpstr>What</vt:lpstr>
      <vt:lpstr>Why</vt:lpstr>
      <vt:lpstr>How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產品部 張曉蒨</dc:creator>
  <cp:lastModifiedBy>研發部 林毓航</cp:lastModifiedBy>
  <cp:revision>96</cp:revision>
  <cp:lastPrinted>2018-07-18T07:44:09Z</cp:lastPrinted>
  <dcterms:created xsi:type="dcterms:W3CDTF">2018-07-17T01:50:21Z</dcterms:created>
  <dcterms:modified xsi:type="dcterms:W3CDTF">2020-04-15T00:14:32Z</dcterms:modified>
</cp:coreProperties>
</file>