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8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14</a:t>
            </a:r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優先定義並實作介面進行繼承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3039</TotalTime>
  <Words>10</Words>
  <Application>Microsoft Office PowerPoint</Application>
  <PresentationFormat>如螢幕大小 (16:9)</PresentationFormat>
  <Paragraphs>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優先定義並實作介面進行繼承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林毓航</cp:lastModifiedBy>
  <cp:revision>98</cp:revision>
  <cp:lastPrinted>2018-07-18T07:44:09Z</cp:lastPrinted>
  <dcterms:created xsi:type="dcterms:W3CDTF">2018-07-17T01:50:21Z</dcterms:created>
  <dcterms:modified xsi:type="dcterms:W3CDTF">2020-04-15T01:31:12Z</dcterms:modified>
</cp:coreProperties>
</file>