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6" r:id="rId3"/>
    <p:sldId id="267" r:id="rId4"/>
    <p:sldId id="268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8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31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避免</a:t>
            </a:r>
            <a:r>
              <a:rPr lang="zh-TW" altLang="en-US" dirty="0"/>
              <a:t>非必要的封送處理</a:t>
            </a:r>
            <a:r>
              <a:rPr lang="en-US" altLang="zh-TW" dirty="0"/>
              <a:t>Context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323528" y="1203598"/>
            <a:ext cx="8568952" cy="3394472"/>
          </a:xfrm>
        </p:spPr>
        <p:txBody>
          <a:bodyPr vert="horz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 smtClean="0"/>
              <a:t>context-free,</a:t>
            </a:r>
            <a:r>
              <a:rPr lang="zh-TW" altLang="en-US" sz="2800" dirty="0" smtClean="0"/>
              <a:t>可以在任何同步的背景下執行的程式碼</a:t>
            </a:r>
            <a:endParaRPr lang="en-US" altLang="zh-TW" sz="2800" dirty="0" smtClean="0"/>
          </a:p>
          <a:p>
            <a:pPr>
              <a:lnSpc>
                <a:spcPct val="110000"/>
              </a:lnSpc>
            </a:pPr>
            <a:r>
              <a:rPr lang="en-US" altLang="zh-TW" sz="2800" dirty="0" smtClean="0"/>
              <a:t>context-aware,</a:t>
            </a:r>
            <a:r>
              <a:rPr lang="zh-TW" altLang="en-US" sz="2800" dirty="0" smtClean="0"/>
              <a:t>必須在特定背景</a:t>
            </a:r>
            <a:r>
              <a:rPr lang="zh-TW" altLang="en-US" sz="2800" dirty="0"/>
              <a:t>下執行的</a:t>
            </a:r>
            <a:r>
              <a:rPr lang="zh-TW" altLang="en-US" sz="2800" dirty="0" smtClean="0"/>
              <a:t>程式碼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如</a:t>
            </a:r>
            <a:r>
              <a:rPr lang="en-US" altLang="zh-TW" sz="2800" dirty="0" smtClean="0"/>
              <a:t>UI</a:t>
            </a:r>
            <a:r>
              <a:rPr lang="zh-TW" altLang="en-US" sz="2800" dirty="0" smtClean="0"/>
              <a:t>控制項互動的程式碼</a:t>
            </a:r>
            <a:endParaRPr lang="en-US" altLang="zh-TW" sz="2800" dirty="0" smtClean="0"/>
          </a:p>
          <a:p>
            <a:pPr>
              <a:lnSpc>
                <a:spcPct val="110000"/>
              </a:lnSpc>
            </a:pPr>
            <a:r>
              <a:rPr lang="en-US" altLang="zh-TW" sz="2800" dirty="0" err="1"/>
              <a:t>ConfigureAwait</a:t>
            </a:r>
            <a:r>
              <a:rPr lang="en-US" altLang="zh-TW" sz="2800" dirty="0"/>
              <a:t>(false</a:t>
            </a:r>
            <a:r>
              <a:rPr lang="en-US" altLang="zh-TW" sz="28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800" dirty="0" smtClean="0"/>
              <a:t>=&gt;</a:t>
            </a:r>
            <a:r>
              <a:rPr lang="zh-TW" altLang="en-US" sz="2800" dirty="0" smtClean="0"/>
              <a:t>讓</a:t>
            </a:r>
            <a:r>
              <a:rPr lang="en-US" altLang="zh-TW" sz="2800" dirty="0" smtClean="0"/>
              <a:t>context-free</a:t>
            </a:r>
            <a:r>
              <a:rPr lang="zh-TW" altLang="en-US" sz="2800" dirty="0" smtClean="0"/>
              <a:t>的接續工作在預設的背景下執行</a:t>
            </a:r>
            <a:endParaRPr lang="en-US" altLang="zh-TW" sz="2800" dirty="0"/>
          </a:p>
          <a:p>
            <a:pPr>
              <a:lnSpc>
                <a:spcPct val="11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 dirty="0"/>
              <a:t>Why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353504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讓你所有的接續工作都在預設的背景下</a:t>
            </a:r>
            <a:r>
              <a:rPr lang="zh-TW" altLang="en-US" sz="2800" dirty="0" smtClean="0"/>
              <a:t>執行</a:t>
            </a:r>
            <a:endParaRPr lang="en-US" altLang="zh-TW" sz="2800" dirty="0" smtClean="0"/>
          </a:p>
          <a:p>
            <a:r>
              <a:rPr lang="zh-TW" altLang="en-US" sz="2800" dirty="0" smtClean="0"/>
              <a:t>減少建立太多</a:t>
            </a:r>
            <a:r>
              <a:rPr lang="en-US" altLang="zh-TW" sz="2800" dirty="0" smtClean="0"/>
              <a:t>Thread</a:t>
            </a:r>
          </a:p>
          <a:p>
            <a:r>
              <a:rPr lang="zh-TW" altLang="en-US" sz="2800" dirty="0"/>
              <a:t>不</a:t>
            </a:r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ConfigureAwait</a:t>
            </a:r>
            <a:r>
              <a:rPr lang="en-US" altLang="zh-TW" sz="2800" dirty="0" smtClean="0"/>
              <a:t>(false)</a:t>
            </a:r>
            <a:r>
              <a:rPr lang="zh-TW" altLang="en-US" sz="2800" dirty="0" smtClean="0"/>
              <a:t>也可以正常運作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但是效率差</a:t>
            </a:r>
            <a:endParaRPr lang="en-US" altLang="zh-TW" sz="2800" dirty="0" smtClean="0"/>
          </a:p>
          <a:p>
            <a:r>
              <a:rPr lang="en-US" altLang="zh-TW" sz="2800" dirty="0" smtClean="0"/>
              <a:t>UI</a:t>
            </a:r>
            <a:r>
              <a:rPr lang="zh-TW" altLang="en-US" sz="2800" dirty="0" smtClean="0"/>
              <a:t>反應不良</a:t>
            </a:r>
            <a:r>
              <a:rPr lang="zh-TW" altLang="en-US" sz="2800" dirty="0" smtClean="0">
                <a:latin typeface="標楷體"/>
                <a:ea typeface="標楷體"/>
              </a:rPr>
              <a:t>、</a:t>
            </a:r>
            <a:r>
              <a:rPr lang="zh-TW" altLang="en-US" sz="2800" dirty="0" smtClean="0"/>
              <a:t>效能下降</a:t>
            </a:r>
            <a:r>
              <a:rPr lang="zh-TW" altLang="en-US" sz="2800" dirty="0">
                <a:latin typeface="標楷體"/>
                <a:ea typeface="標楷體"/>
              </a:rPr>
              <a:t>、</a:t>
            </a:r>
            <a:r>
              <a:rPr lang="zh-TW" altLang="en-US" sz="2800" dirty="0" smtClean="0"/>
              <a:t>增加死結的機會</a:t>
            </a:r>
            <a:endParaRPr lang="zh-TW" altLang="en-US" sz="2800" dirty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應該將</a:t>
            </a:r>
            <a:r>
              <a:rPr lang="en-US" altLang="zh-TW" sz="2800" dirty="0" smtClean="0"/>
              <a:t>context-free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context-aware</a:t>
            </a:r>
            <a:r>
              <a:rPr lang="zh-TW" altLang="en-US" sz="2800" dirty="0" smtClean="0"/>
              <a:t>的程式碼給區隔開來</a:t>
            </a:r>
            <a:endParaRPr lang="en-US" altLang="zh-TW" sz="2800" dirty="0" smtClean="0"/>
          </a:p>
          <a:p>
            <a:r>
              <a:rPr lang="en-US" altLang="zh-TW" sz="2800" dirty="0"/>
              <a:t>context-aware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程式碼只能必須用來處理</a:t>
            </a:r>
            <a:r>
              <a:rPr lang="en-US" altLang="zh-TW" sz="2800" dirty="0" smtClean="0"/>
              <a:t>UI</a:t>
            </a:r>
          </a:p>
          <a:p>
            <a:r>
              <a:rPr lang="zh-TW" altLang="en-US" sz="2800" dirty="0"/>
              <a:t>將所有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context-free</a:t>
            </a:r>
            <a:r>
              <a:rPr lang="zh-TW" altLang="en-US" sz="2800" dirty="0" smtClean="0"/>
              <a:t>都加上</a:t>
            </a:r>
            <a:r>
              <a:rPr lang="en-US" altLang="zh-TW" sz="2800" dirty="0" err="1"/>
              <a:t>ConfigureAwait</a:t>
            </a:r>
            <a:r>
              <a:rPr lang="en-US" altLang="zh-TW" sz="2800" dirty="0"/>
              <a:t>(false)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5386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15157</TotalTime>
  <Words>125</Words>
  <Application>Microsoft Office PowerPoint</Application>
  <PresentationFormat>如螢幕大小 (16:9)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避免非必要的封送處理Context</vt:lpstr>
      <vt:lpstr>What</vt:lpstr>
      <vt:lpstr>Why 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121</cp:revision>
  <cp:lastPrinted>2018-07-18T07:44:09Z</cp:lastPrinted>
  <dcterms:created xsi:type="dcterms:W3CDTF">2018-07-17T01:50:21Z</dcterms:created>
  <dcterms:modified xsi:type="dcterms:W3CDTF">2020-06-17T01:15:15Z</dcterms:modified>
</cp:coreProperties>
</file>