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8"/>
  </p:handoutMasterIdLst>
  <p:sldIdLst>
    <p:sldId id="259" r:id="rId2"/>
    <p:sldId id="260" r:id="rId3"/>
    <p:sldId id="261" r:id="rId4"/>
    <p:sldId id="262" r:id="rId5"/>
    <p:sldId id="263" r:id="rId6"/>
    <p:sldId id="264" r:id="rId7"/>
  </p:sldIdLst>
  <p:sldSz cx="9144000" cy="5143500" type="screen16x9"/>
  <p:notesSz cx="6797675" cy="9928225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CC"/>
    <a:srgbClr val="9C4242"/>
    <a:srgbClr val="B85858"/>
    <a:srgbClr val="BE4430"/>
    <a:srgbClr val="BA5E5E"/>
    <a:srgbClr val="FCDBD8"/>
    <a:srgbClr val="E0A9A0"/>
    <a:srgbClr val="FEE6ED"/>
    <a:srgbClr val="DB7F7F"/>
    <a:srgbClr val="E761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1038" y="-53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2568" y="-108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87596F-5AEE-4A09-B007-52FE8F05C9A1}" type="datetimeFigureOut">
              <a:rPr lang="zh-TW" altLang="en-US" smtClean="0"/>
              <a:t>2020/3/3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EB47CF-327A-4884-A710-28DF6376C1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20371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2020/3/3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9682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2020/3/3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6803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2020/3/3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2168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2020/3/3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2915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2020/3/3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8055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2020/3/3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8282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2020/3/3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7306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2020/3/3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8543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2020/3/3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7226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2020/3/3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8638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2020/3/3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4388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26C39-E73D-4404-99C8-E3E59EB363C5}" type="datetimeFigureOut">
              <a:rPr lang="zh-TW" altLang="en-US" smtClean="0"/>
              <a:t>2020/3/3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554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作法 </a:t>
            </a:r>
            <a:r>
              <a:rPr lang="en-US" altLang="zh-TW" dirty="0"/>
              <a:t>01</a:t>
            </a:r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使用屬性取代可存取的資料成員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67445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標題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What – </a:t>
            </a:r>
            <a:r>
              <a:rPr lang="zh-TW" altLang="en-US" dirty="0" smtClean="0"/>
              <a:t>什麼是屬性 </a:t>
            </a:r>
            <a:r>
              <a:rPr lang="en-US" altLang="zh-TW" dirty="0" smtClean="0"/>
              <a:t>Properties</a:t>
            </a:r>
            <a:endParaRPr lang="zh-TW" altLang="en-US" dirty="0"/>
          </a:p>
        </p:txBody>
      </p:sp>
      <p:sp>
        <p:nvSpPr>
          <p:cNvPr id="3" name="直排文字版面配置區 9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</p:spPr>
        <p:txBody>
          <a:bodyPr vert="horz">
            <a:normAutofit/>
          </a:bodyPr>
          <a:lstStyle/>
          <a:p>
            <a:r>
              <a:rPr lang="zh-TW" altLang="en-US" dirty="0" smtClean="0"/>
              <a:t>用來揭露型別資料成員保有物件導向的封裝特性</a:t>
            </a:r>
            <a:endParaRPr lang="en-US" altLang="zh-TW" dirty="0" smtClean="0"/>
          </a:p>
          <a:p>
            <a:r>
              <a:rPr lang="zh-TW" altLang="en-US" dirty="0"/>
              <a:t>可針對 </a:t>
            </a:r>
            <a:r>
              <a:rPr lang="en-US" altLang="zh-TW" dirty="0"/>
              <a:t>getter, setter </a:t>
            </a:r>
            <a:r>
              <a:rPr lang="zh-TW" altLang="en-US" dirty="0"/>
              <a:t>宣告不同的存取</a:t>
            </a:r>
            <a:r>
              <a:rPr lang="zh-TW" altLang="en-US" dirty="0" smtClean="0"/>
              <a:t>限制</a:t>
            </a:r>
            <a:endParaRPr lang="en-US" altLang="zh-TW" sz="2800" dirty="0"/>
          </a:p>
          <a:p>
            <a:r>
              <a:rPr lang="zh-TW" altLang="en-US" sz="2800" dirty="0" smtClean="0"/>
              <a:t>可以是唯讀屬性</a:t>
            </a:r>
            <a:r>
              <a:rPr lang="en-US" altLang="zh-TW" sz="2800" dirty="0" smtClean="0"/>
              <a:t>, virtual, abstract</a:t>
            </a:r>
            <a:endParaRPr lang="en-US" altLang="zh-TW" sz="2800" dirty="0"/>
          </a:p>
          <a:p>
            <a:r>
              <a:rPr lang="zh-TW" altLang="en-US" sz="2800" dirty="0" smtClean="0"/>
              <a:t>可以在抽象</a:t>
            </a:r>
            <a:r>
              <a:rPr lang="en-US" altLang="zh-TW" sz="2800" dirty="0" smtClean="0"/>
              <a:t>/</a:t>
            </a:r>
            <a:r>
              <a:rPr lang="zh-TW" altLang="en-US" sz="2800" dirty="0" smtClean="0"/>
              <a:t>介面型別中宣告，作為協定</a:t>
            </a:r>
            <a:endParaRPr lang="en-US" altLang="zh-TW" sz="2800" dirty="0" smtClean="0"/>
          </a:p>
          <a:p>
            <a:r>
              <a:rPr lang="zh-TW" altLang="en-US" sz="2800" dirty="0" smtClean="0"/>
              <a:t>隱含型</a:t>
            </a:r>
            <a:r>
              <a:rPr lang="en-US" altLang="zh-TW" sz="2800" dirty="0" smtClean="0"/>
              <a:t>(implicit)</a:t>
            </a:r>
            <a:r>
              <a:rPr lang="zh-TW" altLang="en-US" sz="2800" dirty="0" smtClean="0"/>
              <a:t>屬性會自動包裝支援存放區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82723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Why – </a:t>
            </a:r>
            <a:r>
              <a:rPr lang="zh-TW" altLang="en-US" dirty="0" smtClean="0"/>
              <a:t>為什麼要用屬性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TW" sz="2400" dirty="0"/>
              <a:t>.NET</a:t>
            </a:r>
            <a:r>
              <a:rPr lang="zh-TW" altLang="en-US" sz="2400" dirty="0"/>
              <a:t> 資料繫結僅支援</a:t>
            </a:r>
            <a:r>
              <a:rPr lang="zh-TW" altLang="en-US" sz="2400" dirty="0" smtClean="0"/>
              <a:t>屬性</a:t>
            </a:r>
            <a:endParaRPr lang="en-US" altLang="zh-TW" sz="2400" dirty="0" smtClean="0"/>
          </a:p>
          <a:p>
            <a:pPr lvl="1"/>
            <a:r>
              <a:rPr lang="zh-TW" altLang="en-US" sz="2000" dirty="0" smtClean="0"/>
              <a:t>包含 </a:t>
            </a:r>
            <a:r>
              <a:rPr lang="en-US" altLang="zh-TW" sz="2000" dirty="0" smtClean="0"/>
              <a:t>Windows Form, WPF, … </a:t>
            </a:r>
            <a:r>
              <a:rPr lang="en-US" altLang="zh-TW" sz="2000" dirty="0" err="1" smtClean="0"/>
              <a:t>etc</a:t>
            </a:r>
            <a:endParaRPr lang="en-US" altLang="zh-TW" sz="2000" dirty="0" smtClean="0"/>
          </a:p>
          <a:p>
            <a:pPr lvl="1"/>
            <a:endParaRPr lang="zh-TW" altLang="en-US" sz="2000" dirty="0"/>
          </a:p>
          <a:p>
            <a:r>
              <a:rPr lang="zh-TW" altLang="en-US" sz="2400" dirty="0"/>
              <a:t>自動屬性減少定義屬性的打字</a:t>
            </a:r>
            <a:r>
              <a:rPr lang="zh-TW" altLang="en-US" sz="2400" dirty="0" smtClean="0"/>
              <a:t>量</a:t>
            </a:r>
            <a:endParaRPr lang="zh-TW" altLang="en-US" sz="2400" dirty="0"/>
          </a:p>
          <a:p>
            <a:pPr lvl="1"/>
            <a:r>
              <a:rPr lang="en-US" altLang="zh-TW" sz="2000" dirty="0">
                <a:latin typeface="Consolas" pitchFamily="49" charset="0"/>
              </a:rPr>
              <a:t>public string Name =&gt; $”{</a:t>
            </a:r>
            <a:r>
              <a:rPr lang="en-US" altLang="zh-TW" sz="2000" dirty="0" err="1">
                <a:latin typeface="Consolas" pitchFamily="49" charset="0"/>
              </a:rPr>
              <a:t>firstName</a:t>
            </a:r>
            <a:r>
              <a:rPr lang="en-US" altLang="zh-TW" sz="2000" dirty="0">
                <a:latin typeface="Consolas" pitchFamily="49" charset="0"/>
              </a:rPr>
              <a:t>}, {</a:t>
            </a:r>
            <a:r>
              <a:rPr lang="en-US" altLang="zh-TW" sz="2000" dirty="0" err="1">
                <a:latin typeface="Consolas" pitchFamily="49" charset="0"/>
              </a:rPr>
              <a:t>lastName</a:t>
            </a:r>
            <a:r>
              <a:rPr lang="en-US" altLang="zh-TW" sz="2000" dirty="0" smtClean="0">
                <a:latin typeface="Consolas" pitchFamily="49" charset="0"/>
              </a:rPr>
              <a:t>}”;</a:t>
            </a:r>
          </a:p>
          <a:p>
            <a:pPr lvl="1"/>
            <a:endParaRPr lang="en-US" altLang="zh-TW" sz="2000" dirty="0">
              <a:latin typeface="Consolas" pitchFamily="49" charset="0"/>
            </a:endParaRPr>
          </a:p>
          <a:p>
            <a:r>
              <a:rPr lang="zh-TW" altLang="en-US" sz="2400" dirty="0"/>
              <a:t>存取時好像資料成員，但保有方法的好處</a:t>
            </a:r>
          </a:p>
          <a:p>
            <a:pPr lvl="1"/>
            <a:r>
              <a:rPr lang="zh-TW" altLang="en-US" sz="2000" dirty="0"/>
              <a:t>試想上面的名稱若本來是直接公開 </a:t>
            </a:r>
            <a:r>
              <a:rPr lang="en-US" altLang="zh-TW" sz="2000" dirty="0" err="1">
                <a:latin typeface="Consolas" pitchFamily="49" charset="0"/>
              </a:rPr>
              <a:t>firstName</a:t>
            </a:r>
            <a:r>
              <a:rPr lang="en-US" altLang="zh-TW" sz="2000" dirty="0"/>
              <a:t>, </a:t>
            </a:r>
            <a:r>
              <a:rPr lang="en-US" altLang="zh-TW" sz="2000" dirty="0" err="1">
                <a:latin typeface="Consolas" pitchFamily="49" charset="0"/>
              </a:rPr>
              <a:t>lastName</a:t>
            </a:r>
            <a:r>
              <a:rPr lang="zh-TW" altLang="en-US" sz="2000" dirty="0"/>
              <a:t>，將它倆合起來的邏輯，就會在各個用戶端中重複</a:t>
            </a:r>
            <a:r>
              <a:rPr lang="zh-TW" altLang="en-US" sz="2000" dirty="0" smtClean="0"/>
              <a:t>撰寫</a:t>
            </a:r>
            <a:endParaRPr lang="en-US" altLang="zh-TW" sz="2400" dirty="0" smtClean="0"/>
          </a:p>
        </p:txBody>
      </p:sp>
    </p:spTree>
    <p:extLst>
      <p:ext uri="{BB962C8B-B14F-4D97-AF65-F5344CB8AC3E}">
        <p14:creationId xmlns:p14="http://schemas.microsoft.com/office/powerpoint/2010/main" val="3331170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Why – </a:t>
            </a:r>
            <a:r>
              <a:rPr lang="zh-TW" altLang="en-US" dirty="0"/>
              <a:t>為什麼要用屬性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getter/setter </a:t>
            </a:r>
            <a:r>
              <a:rPr lang="zh-TW" altLang="en-US" dirty="0"/>
              <a:t>因為可以指定存取修飾詞，賦予你揭露資料成員更大的操控權</a:t>
            </a:r>
          </a:p>
          <a:p>
            <a:r>
              <a:rPr lang="zh-TW" altLang="en-US" dirty="0"/>
              <a:t>不可以用 </a:t>
            </a:r>
            <a:r>
              <a:rPr lang="en-US" altLang="zh-TW" dirty="0"/>
              <a:t>ref, out </a:t>
            </a:r>
            <a:r>
              <a:rPr lang="zh-TW" altLang="en-US" dirty="0"/>
              <a:t>傳遞避免使用資料成員引發缺陷</a:t>
            </a:r>
          </a:p>
          <a:p>
            <a:r>
              <a:rPr lang="zh-TW" altLang="en-US" dirty="0" smtClean="0"/>
              <a:t>使用資料成員是壞習慣 </a:t>
            </a:r>
            <a:r>
              <a:rPr lang="en-US" altLang="zh-TW" dirty="0" smtClean="0"/>
              <a:t>(</a:t>
            </a:r>
            <a:r>
              <a:rPr lang="zh-TW" altLang="en-US" dirty="0" smtClean="0"/>
              <a:t>因為你在 </a:t>
            </a:r>
            <a:r>
              <a:rPr lang="en-US" altLang="zh-TW" dirty="0" smtClean="0"/>
              <a:t>OO </a:t>
            </a:r>
            <a:r>
              <a:rPr lang="zh-TW" altLang="en-US" dirty="0" smtClean="0"/>
              <a:t>世界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88030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How </a:t>
            </a:r>
            <a:r>
              <a:rPr lang="en-US" altLang="zh-TW" dirty="0"/>
              <a:t>– </a:t>
            </a:r>
            <a:r>
              <a:rPr lang="zh-TW" altLang="en-US" dirty="0" smtClean="0"/>
              <a:t>怎麼使用</a:t>
            </a:r>
            <a:r>
              <a:rPr lang="zh-TW" altLang="en-US" dirty="0"/>
              <a:t>屬性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抽象</a:t>
            </a:r>
            <a:r>
              <a:rPr lang="en-US" altLang="zh-TW" dirty="0" smtClean="0"/>
              <a:t>/</a:t>
            </a:r>
            <a:r>
              <a:rPr lang="zh-TW" altLang="en-US" dirty="0" smtClean="0"/>
              <a:t>介面一開始就使用屬性宣告協定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雖然</a:t>
            </a:r>
            <a:r>
              <a:rPr lang="zh-TW" altLang="en-US" dirty="0"/>
              <a:t>屬性和資料成員用起來差不多，但產生的 </a:t>
            </a:r>
            <a:r>
              <a:rPr lang="en-US" altLang="zh-TW" dirty="0"/>
              <a:t>MSIL </a:t>
            </a:r>
            <a:r>
              <a:rPr lang="zh-TW" altLang="en-US" dirty="0"/>
              <a:t>不同，會</a:t>
            </a:r>
            <a:r>
              <a:rPr lang="zh-TW" altLang="en-US" dirty="0" smtClean="0"/>
              <a:t>引發二進位不相容，用戶端需要重新編譯</a:t>
            </a:r>
            <a:endParaRPr lang="en-US" altLang="zh-TW" dirty="0" smtClean="0"/>
          </a:p>
          <a:p>
            <a:pPr lvl="1"/>
            <a:r>
              <a:rPr lang="zh-TW" altLang="en-US" dirty="0"/>
              <a:t>所有的資料成員應該都是 </a:t>
            </a:r>
            <a:r>
              <a:rPr lang="en-US" altLang="zh-TW" dirty="0"/>
              <a:t>private</a:t>
            </a:r>
            <a:r>
              <a:rPr lang="zh-TW" altLang="en-US" dirty="0"/>
              <a:t>，沒有</a:t>
            </a:r>
            <a:r>
              <a:rPr lang="zh-TW" altLang="en-US" dirty="0" smtClean="0"/>
              <a:t>例外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比起資料成員，使用</a:t>
            </a:r>
            <a:r>
              <a:rPr lang="zh-TW" altLang="en-US" dirty="0"/>
              <a:t>屬性並不會引起效能問題</a:t>
            </a:r>
          </a:p>
        </p:txBody>
      </p:sp>
    </p:spTree>
    <p:extLst>
      <p:ext uri="{BB962C8B-B14F-4D97-AF65-F5344CB8AC3E}">
        <p14:creationId xmlns:p14="http://schemas.microsoft.com/office/powerpoint/2010/main" val="3469196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How – </a:t>
            </a:r>
            <a:r>
              <a:rPr lang="zh-TW" altLang="en-US" dirty="0"/>
              <a:t>怎麼使用屬性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 smtClean="0"/>
              <a:t>get </a:t>
            </a:r>
            <a:r>
              <a:rPr lang="zh-TW" altLang="en-US" dirty="0" smtClean="0"/>
              <a:t>存取子不該有任何副作用</a:t>
            </a:r>
            <a:endParaRPr lang="en-US" altLang="zh-TW" dirty="0" smtClean="0"/>
          </a:p>
          <a:p>
            <a:r>
              <a:rPr lang="en-US" altLang="zh-TW" dirty="0" smtClean="0"/>
              <a:t>set </a:t>
            </a:r>
            <a:r>
              <a:rPr lang="zh-TW" altLang="en-US" dirty="0" smtClean="0"/>
              <a:t>存取子更新狀態，用戶端就該可以看到改變</a:t>
            </a:r>
            <a:endParaRPr lang="en-US" altLang="zh-TW" dirty="0" smtClean="0"/>
          </a:p>
          <a:p>
            <a:r>
              <a:rPr lang="zh-TW" altLang="en-US" dirty="0" smtClean="0"/>
              <a:t>屬性存取子不該進行長計算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這邊我持保留態度，例如 </a:t>
            </a:r>
            <a:r>
              <a:rPr lang="en-US" altLang="zh-TW" dirty="0" err="1" smtClean="0"/>
              <a:t>Task.Result</a:t>
            </a:r>
            <a:r>
              <a:rPr lang="en-US" altLang="zh-TW" dirty="0" smtClean="0"/>
              <a:t> </a:t>
            </a:r>
            <a:r>
              <a:rPr lang="zh-TW" altLang="en-US" dirty="0" smtClean="0"/>
              <a:t>就會阻塞當前執行緒直到結果返回，所以我認為必要的時候還是可以這樣實做，符合設計語意比較重要，因為這樣通常較簡潔易懂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90648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灰階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古典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337</Words>
  <Application>Microsoft Office PowerPoint</Application>
  <PresentationFormat>如螢幕大小 (16:9)</PresentationFormat>
  <Paragraphs>31</Paragraphs>
  <Slides>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7" baseType="lpstr">
      <vt:lpstr>Office 佈景主題</vt:lpstr>
      <vt:lpstr>使用屬性取代可存取的資料成員</vt:lpstr>
      <vt:lpstr>What – 什麼是屬性 Properties</vt:lpstr>
      <vt:lpstr>Why – 為什麼要用屬性</vt:lpstr>
      <vt:lpstr>Why – 為什麼要用屬性</vt:lpstr>
      <vt:lpstr>How – 怎麼使用屬性</vt:lpstr>
      <vt:lpstr>How – 怎麼使用屬性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產品部 張曉蒨</dc:creator>
  <cp:lastModifiedBy>研發部 周昕翰</cp:lastModifiedBy>
  <cp:revision>52</cp:revision>
  <cp:lastPrinted>2018-07-18T07:44:09Z</cp:lastPrinted>
  <dcterms:created xsi:type="dcterms:W3CDTF">2018-07-17T01:50:21Z</dcterms:created>
  <dcterms:modified xsi:type="dcterms:W3CDTF">2020-03-03T14:02:48Z</dcterms:modified>
</cp:coreProperties>
</file>