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9" r:id="rId2"/>
    <p:sldId id="266" r:id="rId3"/>
    <p:sldId id="271" r:id="rId4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43</a:t>
            </a:r>
            <a:endParaRPr lang="en-US" altLang="zh-TW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/>
          </a:bodyPr>
          <a:lstStyle/>
          <a:p>
            <a:r>
              <a:rPr lang="zh-TW" altLang="en-US" smtClean="0"/>
              <a:t>了解動態程式設計的利弊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What </a:t>
            </a:r>
            <a:r>
              <a:rPr lang="en-US" altLang="zh-TW" smtClean="0"/>
              <a:t>–</a:t>
            </a:r>
            <a:r>
              <a:rPr lang="zh-TW" altLang="en-US" smtClean="0"/>
              <a:t>動態程式設計的利弊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smtClean="0"/>
              <a:t>優：</a:t>
            </a:r>
            <a:endParaRPr lang="en-US" altLang="zh-TW" sz="2800" smtClean="0"/>
          </a:p>
          <a:p>
            <a:pPr lvl="1"/>
            <a:r>
              <a:rPr lang="zh-TW" altLang="en-US" sz="2400" smtClean="0"/>
              <a:t>更快的開發時程</a:t>
            </a:r>
            <a:endParaRPr lang="en-US" altLang="zh-TW" sz="2400" smtClean="0"/>
          </a:p>
          <a:p>
            <a:pPr lvl="1"/>
            <a:r>
              <a:rPr lang="zh-TW" altLang="en-US" sz="2400"/>
              <a:t>更容易在不相似的系統間提供互通性</a:t>
            </a:r>
            <a:endParaRPr lang="en-US" altLang="zh-TW" sz="2400" smtClean="0"/>
          </a:p>
          <a:p>
            <a:r>
              <a:rPr lang="zh-TW" altLang="en-US" sz="2800" smtClean="0"/>
              <a:t>缺：</a:t>
            </a:r>
            <a:endParaRPr lang="en-US" altLang="zh-TW" sz="2800" smtClean="0"/>
          </a:p>
          <a:p>
            <a:pPr lvl="1"/>
            <a:r>
              <a:rPr lang="zh-TW" altLang="en-US" sz="2400" smtClean="0"/>
              <a:t>遺漏型別系統的安全性，對型別的解析錯誤只在執行期發現</a:t>
            </a:r>
            <a:endParaRPr lang="en-US" altLang="zh-TW" sz="2400" smtClean="0"/>
          </a:p>
          <a:p>
            <a:pPr lvl="1"/>
            <a:r>
              <a:rPr lang="zh-TW" altLang="en-US" sz="2400"/>
              <a:t>在執行期有些效能的代價</a:t>
            </a:r>
            <a:endParaRPr lang="en-US" altLang="zh-TW" sz="240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</a:t>
            </a:r>
            <a:r>
              <a:rPr lang="en-US" altLang="zh-TW" smtClean="0"/>
              <a:t>–</a:t>
            </a:r>
            <a:r>
              <a:rPr lang="zh-TW" altLang="en-US" smtClean="0"/>
              <a:t>選擇是否使用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smtClean="0"/>
              <a:t>當執行期必須解析方法卻不知道涉及那些型別時使用動態型別</a:t>
            </a:r>
            <a:endParaRPr lang="en-US" altLang="zh-TW" sz="2600" smtClean="0"/>
          </a:p>
          <a:p>
            <a:pPr lvl="1"/>
            <a:r>
              <a:rPr lang="zh-TW" altLang="en-US" sz="2200"/>
              <a:t>動態型別代回靜態</a:t>
            </a:r>
            <a:r>
              <a:rPr lang="zh-TW" altLang="en-US" sz="2200"/>
              <a:t>型</a:t>
            </a:r>
            <a:r>
              <a:rPr lang="zh-TW" altLang="en-US" sz="2200" smtClean="0"/>
              <a:t>別需要</a:t>
            </a:r>
            <a:r>
              <a:rPr lang="en-US" altLang="zh-TW" sz="2200" smtClean="0"/>
              <a:t>cast</a:t>
            </a:r>
            <a:r>
              <a:rPr lang="zh-TW" altLang="en-US" sz="2200" smtClean="0"/>
              <a:t>或者轉換運算</a:t>
            </a:r>
            <a:endParaRPr lang="en-US" altLang="zh-TW" sz="2200" smtClean="0"/>
          </a:p>
          <a:p>
            <a:r>
              <a:rPr lang="zh-TW" altLang="en-US" sz="2600"/>
              <a:t>如果有編譯時期</a:t>
            </a:r>
            <a:r>
              <a:rPr lang="zh-TW" altLang="en-US" sz="2600"/>
              <a:t>的</a:t>
            </a:r>
            <a:r>
              <a:rPr lang="zh-TW" altLang="en-US" sz="2600" smtClean="0"/>
              <a:t>資訊，應該使用</a:t>
            </a:r>
            <a:r>
              <a:rPr lang="en-US" altLang="zh-TW" sz="2600" smtClean="0"/>
              <a:t>lambda</a:t>
            </a:r>
            <a:r>
              <a:rPr lang="zh-TW" altLang="en-US" sz="2600" smtClean="0"/>
              <a:t>演算式與函數式程式設計的建構</a:t>
            </a:r>
            <a:endParaRPr lang="en-US" altLang="zh-TW" sz="2600" smtClean="0"/>
          </a:p>
          <a:p>
            <a:pPr lvl="1"/>
            <a:r>
              <a:rPr lang="en-US" altLang="zh-TW" sz="2200" smtClean="0"/>
              <a:t>lambda</a:t>
            </a:r>
            <a:r>
              <a:rPr lang="zh-TW" altLang="en-US" sz="2200" smtClean="0"/>
              <a:t>建立泛型</a:t>
            </a:r>
            <a:r>
              <a:rPr lang="en-US" altLang="zh-TW" sz="2200" smtClean="0"/>
              <a:t>API</a:t>
            </a:r>
            <a:r>
              <a:rPr lang="zh-TW" altLang="en-US" sz="2200" smtClean="0"/>
              <a:t>，強迫使用者去定義</a:t>
            </a:r>
            <a:endParaRPr lang="en-US" altLang="zh-TW" sz="2200" smtClean="0"/>
          </a:p>
          <a:p>
            <a:pPr lvl="1"/>
            <a:r>
              <a:rPr lang="zh-TW" altLang="en-US" sz="2200" smtClean="0"/>
              <a:t>只有少量不同型別的排列組合及小量可能的轉換可以使用演算式</a:t>
            </a:r>
            <a:endParaRPr lang="en-US" altLang="zh-TW" sz="2200"/>
          </a:p>
          <a:p>
            <a:endParaRPr lang="en-US" altLang="zh-TW" sz="2600" smtClean="0"/>
          </a:p>
          <a:p>
            <a:endParaRPr lang="en-US" altLang="zh-TW" sz="2600" smtClean="0"/>
          </a:p>
        </p:txBody>
      </p:sp>
    </p:spTree>
    <p:extLst>
      <p:ext uri="{BB962C8B-B14F-4D97-AF65-F5344CB8AC3E}">
        <p14:creationId xmlns:p14="http://schemas.microsoft.com/office/powerpoint/2010/main" val="20308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29509</TotalTime>
  <Words>140</Words>
  <Application>Microsoft Office PowerPoint</Application>
  <PresentationFormat>如螢幕大小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了解動態程式設計的利弊</vt:lpstr>
      <vt:lpstr>What –動態程式設計的利弊</vt:lpstr>
      <vt:lpstr>How –選擇是否使用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134</cp:revision>
  <cp:lastPrinted>2018-07-18T07:44:09Z</cp:lastPrinted>
  <dcterms:created xsi:type="dcterms:W3CDTF">2018-07-17T01:50:21Z</dcterms:created>
  <dcterms:modified xsi:type="dcterms:W3CDTF">2020-08-05T02:37:53Z</dcterms:modified>
</cp:coreProperties>
</file>