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6" r:id="rId3"/>
    <p:sldId id="267" r:id="rId4"/>
    <p:sldId id="268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作法 </a:t>
            </a:r>
            <a:r>
              <a:rPr lang="en-US" altLang="zh-TW" smtClean="0"/>
              <a:t>44</a:t>
            </a:r>
            <a:endParaRPr lang="en-US" altLang="zh-TW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3568" y="1563638"/>
            <a:ext cx="7848872" cy="1333971"/>
          </a:xfrm>
        </p:spPr>
        <p:txBody>
          <a:bodyPr>
            <a:normAutofit fontScale="90000"/>
          </a:bodyPr>
          <a:lstStyle/>
          <a:p>
            <a:r>
              <a:rPr lang="zh-TW" altLang="en-US" smtClean="0"/>
              <a:t>透過動態型別 運用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泛型引數執行期的型別</a:t>
            </a:r>
            <a:r>
              <a:rPr lang="en-US" altLang="zh-TW" sz="2200" smtClean="0">
                <a:solidFill>
                  <a:schemeClr val="bg1">
                    <a:lumMod val="50000"/>
                  </a:schemeClr>
                </a:solidFill>
              </a:rPr>
              <a:t>(??)</a:t>
            </a:r>
            <a:endParaRPr lang="zh-TW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What </a:t>
            </a:r>
            <a:r>
              <a:rPr lang="en-US" altLang="zh-TW" smtClean="0"/>
              <a:t>–Enumerable.Cast&lt;T&gt;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2800"/>
              <a:t>強迫序列中的每個物件為目標</a:t>
            </a:r>
            <a:r>
              <a:rPr lang="en-US" altLang="zh-TW" sz="2800"/>
              <a:t>T</a:t>
            </a:r>
            <a:r>
              <a:rPr lang="zh-TW" altLang="en-US" sz="2800"/>
              <a:t>型</a:t>
            </a:r>
            <a:r>
              <a:rPr lang="zh-TW" altLang="en-US" sz="2800" smtClean="0"/>
              <a:t>別</a:t>
            </a:r>
            <a:endParaRPr lang="en-US" altLang="zh-TW" sz="2800" smtClean="0"/>
          </a:p>
          <a:p>
            <a:r>
              <a:rPr lang="zh-TW" altLang="en-US" sz="2800" smtClean="0"/>
              <a:t>可和</a:t>
            </a:r>
            <a:r>
              <a:rPr lang="en-US" altLang="zh-TW" sz="2800" smtClean="0"/>
              <a:t>LINQ</a:t>
            </a:r>
            <a:r>
              <a:rPr lang="zh-TW" altLang="en-US" sz="2800" smtClean="0"/>
              <a:t>一起使用</a:t>
            </a:r>
            <a:endParaRPr lang="en-US" altLang="zh-TW" sz="2800" smtClean="0"/>
          </a:p>
          <a:p>
            <a:r>
              <a:rPr lang="zh-TW" altLang="en-US" sz="2800"/>
              <a:t>不能</a:t>
            </a:r>
            <a:r>
              <a:rPr lang="zh-TW" altLang="en-US" sz="2800" smtClean="0"/>
              <a:t>存取使用者定義的轉換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Why </a:t>
            </a:r>
            <a:r>
              <a:rPr lang="en-US" altLang="zh-TW" smtClean="0"/>
              <a:t>–</a:t>
            </a:r>
            <a:r>
              <a:rPr lang="zh-TW" altLang="en-US"/>
              <a:t>不能存取使用者定義</a:t>
            </a:r>
            <a:r>
              <a:rPr lang="zh-TW" altLang="en-US"/>
              <a:t>的</a:t>
            </a:r>
            <a:r>
              <a:rPr lang="zh-TW" altLang="en-US" smtClean="0"/>
              <a:t>轉換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en-US" altLang="zh-TW" smtClean="0"/>
              <a:t>cast</a:t>
            </a:r>
            <a:r>
              <a:rPr lang="zh-TW" altLang="en-US" smtClean="0"/>
              <a:t>假設</a:t>
            </a:r>
            <a:r>
              <a:rPr lang="en-US" altLang="zh-TW" smtClean="0"/>
              <a:t>T</a:t>
            </a:r>
            <a:r>
              <a:rPr lang="zh-TW" altLang="en-US" smtClean="0"/>
              <a:t>包含</a:t>
            </a:r>
            <a:r>
              <a:rPr lang="en-US" altLang="zh-TW" smtClean="0"/>
              <a:t>System.Object</a:t>
            </a:r>
            <a:r>
              <a:rPr lang="zh-TW" altLang="en-US" smtClean="0"/>
              <a:t>中定義的成員，</a:t>
            </a:r>
            <a:r>
              <a:rPr lang="en-US" altLang="zh-TW"/>
              <a:t> </a:t>
            </a:r>
            <a:r>
              <a:rPr lang="en-US" altLang="zh-TW" smtClean="0"/>
              <a:t>System.Object</a:t>
            </a:r>
            <a:r>
              <a:rPr lang="zh-TW" altLang="en-US" smtClean="0"/>
              <a:t>不包含任何使用者定義的轉換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</a:t>
            </a:r>
            <a:r>
              <a:rPr lang="en-US" altLang="zh-TW" smtClean="0"/>
              <a:t>–</a:t>
            </a:r>
            <a:r>
              <a:rPr lang="zh-TW" altLang="en-US" smtClean="0"/>
              <a:t>避開使用</a:t>
            </a:r>
            <a:r>
              <a:rPr lang="en-US" altLang="zh-TW" smtClean="0"/>
              <a:t>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透過建構函式繞過</a:t>
            </a:r>
            <a:r>
              <a:rPr lang="en-US" altLang="zh-TW"/>
              <a:t>C</a:t>
            </a:r>
            <a:r>
              <a:rPr lang="en-US" altLang="zh-TW" smtClean="0"/>
              <a:t>ast&lt;T&gt;</a:t>
            </a:r>
          </a:p>
          <a:p>
            <a:r>
              <a:rPr lang="zh-TW" altLang="en-US"/>
              <a:t>自己撰寫一個</a:t>
            </a:r>
            <a:r>
              <a:rPr lang="en-US" altLang="zh-TW"/>
              <a:t>Convert&lt;T</a:t>
            </a:r>
            <a:r>
              <a:rPr lang="en-US" altLang="zh-TW"/>
              <a:t>&gt;</a:t>
            </a:r>
            <a:r>
              <a:rPr lang="zh-TW" altLang="en-US" smtClean="0"/>
              <a:t>的方法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698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21909</TotalTime>
  <Words>80</Words>
  <Application>Microsoft Office PowerPoint</Application>
  <PresentationFormat>如螢幕大小 (16:9)</PresentationFormat>
  <Paragraphs>11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透過動態型別 運用 泛型引數執行期的型別(??)</vt:lpstr>
      <vt:lpstr>What –Enumerable.Cast&lt;T&gt;</vt:lpstr>
      <vt:lpstr>Why –不能存取使用者定義的轉換</vt:lpstr>
      <vt:lpstr>How –避開使用cast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郭姵萱</cp:lastModifiedBy>
  <cp:revision>121</cp:revision>
  <cp:lastPrinted>2018-07-18T07:44:09Z</cp:lastPrinted>
  <dcterms:created xsi:type="dcterms:W3CDTF">2018-07-17T01:50:21Z</dcterms:created>
  <dcterms:modified xsi:type="dcterms:W3CDTF">2020-08-05T02:37:49Z</dcterms:modified>
</cp:coreProperties>
</file>