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9" r:id="rId2"/>
    <p:sldId id="263" r:id="rId3"/>
    <p:sldId id="264" r:id="rId4"/>
    <p:sldId id="265" r:id="rId5"/>
  </p:sldIdLst>
  <p:sldSz cx="9144000" cy="5143500" type="screen16x9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9C4242"/>
    <a:srgbClr val="B85858"/>
    <a:srgbClr val="BE4430"/>
    <a:srgbClr val="BA5E5E"/>
    <a:srgbClr val="FCDBD8"/>
    <a:srgbClr val="E0A9A0"/>
    <a:srgbClr val="FEE6ED"/>
    <a:srgbClr val="DB7F7F"/>
    <a:srgbClr val="E76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568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7596F-5AEE-4A09-B007-52FE8F05C9A1}" type="datetimeFigureOut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47CF-327A-4884-A710-28DF6376C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0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8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9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22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6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6C39-E73D-4404-99C8-E3E59EB363C5}" type="datetimeFigureOut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8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6C39-E73D-4404-99C8-E3E59EB363C5}" type="datetimeFigureOut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5C11-0181-41EA-A964-CC5770A7C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作法 </a:t>
            </a:r>
            <a:r>
              <a:rPr lang="en-US" altLang="zh-TW" dirty="0" smtClean="0"/>
              <a:t>15</a:t>
            </a:r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了解介面與</a:t>
            </a:r>
            <a:r>
              <a:rPr lang="en-US" altLang="zh-TW" sz="3600" dirty="0"/>
              <a:t>Virtual Method</a:t>
            </a:r>
            <a:r>
              <a:rPr lang="zh-TW" altLang="en-US" sz="3600" dirty="0"/>
              <a:t>之間差異</a:t>
            </a:r>
          </a:p>
        </p:txBody>
      </p:sp>
    </p:spTree>
    <p:extLst>
      <p:ext uri="{BB962C8B-B14F-4D97-AF65-F5344CB8AC3E}">
        <p14:creationId xmlns:p14="http://schemas.microsoft.com/office/powerpoint/2010/main" val="40674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</a:t>
            </a:r>
            <a:endParaRPr lang="zh-TW" altLang="en-US" dirty="0"/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467544" y="1203598"/>
            <a:ext cx="8208912" cy="3394472"/>
          </a:xfrm>
        </p:spPr>
        <p:txBody>
          <a:bodyPr vert="horz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TW" altLang="en-US" sz="2600" dirty="0" smtClean="0"/>
              <a:t>乍看之下實作一個介面和</a:t>
            </a:r>
            <a:r>
              <a:rPr lang="en-US" altLang="zh-TW" sz="2600" dirty="0" smtClean="0"/>
              <a:t>override</a:t>
            </a:r>
            <a:r>
              <a:rPr lang="zh-TW" altLang="en-US" sz="2600" dirty="0" smtClean="0"/>
              <a:t>一個</a:t>
            </a:r>
            <a:r>
              <a:rPr lang="en-US" altLang="zh-TW" sz="2600" dirty="0" smtClean="0"/>
              <a:t>abstract(</a:t>
            </a:r>
            <a:r>
              <a:rPr lang="zh-TW" altLang="en-US" sz="2600" dirty="0" smtClean="0"/>
              <a:t>或</a:t>
            </a:r>
            <a:r>
              <a:rPr lang="en-US" altLang="zh-TW" sz="2600" dirty="0" smtClean="0"/>
              <a:t>virtual)</a:t>
            </a:r>
            <a:r>
              <a:rPr lang="zh-TW" altLang="en-US" sz="2600" dirty="0" smtClean="0"/>
              <a:t>函式相同。但其實是不一樣的。</a:t>
            </a:r>
            <a:endParaRPr lang="en-US" altLang="zh-TW" sz="26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sz="2200" dirty="0"/>
              <a:t>實作</a:t>
            </a:r>
            <a:r>
              <a:rPr lang="zh-TW" altLang="en-US" sz="2200" dirty="0" smtClean="0"/>
              <a:t>一個</a:t>
            </a:r>
            <a:r>
              <a:rPr lang="en-US" altLang="zh-TW" sz="2400" dirty="0"/>
              <a:t>abstract(</a:t>
            </a:r>
            <a:r>
              <a:rPr lang="zh-TW" altLang="en-US" sz="2400" dirty="0"/>
              <a:t>或</a:t>
            </a:r>
            <a:r>
              <a:rPr lang="en-US" altLang="zh-TW" sz="2400" dirty="0" smtClean="0"/>
              <a:t>virtual)</a:t>
            </a:r>
            <a:r>
              <a:rPr lang="zh-TW" altLang="en-US" sz="2400" dirty="0"/>
              <a:t>類別的成員</a:t>
            </a:r>
            <a:r>
              <a:rPr lang="zh-TW" altLang="en-US" sz="2400" dirty="0" smtClean="0"/>
              <a:t>時，成員必須是</a:t>
            </a:r>
            <a:r>
              <a:rPr lang="en-US" altLang="zh-TW" sz="2400" dirty="0" smtClean="0"/>
              <a:t>virtual</a:t>
            </a:r>
            <a:r>
              <a:rPr lang="zh-TW" altLang="en-US" sz="2400" dirty="0" smtClean="0"/>
              <a:t>。</a:t>
            </a:r>
            <a:r>
              <a:rPr lang="zh-TW" altLang="en-US" sz="2400" dirty="0"/>
              <a:t>但是實作</a:t>
            </a:r>
            <a:r>
              <a:rPr lang="zh-TW" altLang="en-US" sz="2400" dirty="0" smtClean="0"/>
              <a:t>介面的時候不一定要是</a:t>
            </a:r>
            <a:r>
              <a:rPr lang="en-US" altLang="zh-TW" sz="2400" dirty="0" smtClean="0"/>
              <a:t>virtual</a:t>
            </a:r>
            <a:r>
              <a:rPr lang="zh-TW" altLang="en-US" sz="2400" dirty="0" smtClean="0"/>
              <a:t>。</a:t>
            </a:r>
            <a:endParaRPr lang="en-US" altLang="zh-TW" sz="22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4724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Why</a:t>
            </a:r>
            <a:endParaRPr lang="zh-TW" altLang="en-US" dirty="0"/>
          </a:p>
        </p:txBody>
      </p:sp>
      <p:sp>
        <p:nvSpPr>
          <p:cNvPr id="3" name="直排文字版面配置區 9"/>
          <p:cNvSpPr>
            <a:spLocks noGrp="1"/>
          </p:cNvSpPr>
          <p:nvPr>
            <p:ph type="body" orient="vert" idx="1"/>
          </p:nvPr>
        </p:nvSpPr>
        <p:spPr>
          <a:xfrm>
            <a:off x="467544" y="1203598"/>
            <a:ext cx="8208912" cy="3394472"/>
          </a:xfrm>
        </p:spPr>
        <p:txBody>
          <a:bodyPr vert="horz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TW" sz="2400" dirty="0" smtClean="0"/>
              <a:t>Virtual</a:t>
            </a:r>
            <a:r>
              <a:rPr lang="zh-TW" altLang="en-US" sz="2400" dirty="0" smtClean="0"/>
              <a:t>與</a:t>
            </a:r>
            <a:r>
              <a:rPr lang="en-US" altLang="zh-TW" sz="2400" dirty="0" smtClean="0"/>
              <a:t>non-virtual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TW" altLang="en-US" sz="1800" dirty="0"/>
              <a:t>當我們宣告某個 </a:t>
            </a:r>
            <a:r>
              <a:rPr lang="en-US" altLang="zh-TW" sz="1800" dirty="0"/>
              <a:t>class </a:t>
            </a:r>
            <a:r>
              <a:rPr lang="zh-TW" altLang="en-US" sz="1800" dirty="0"/>
              <a:t>的函式為 </a:t>
            </a:r>
            <a:r>
              <a:rPr lang="en-US" altLang="zh-TW" sz="1800" dirty="0"/>
              <a:t>virtual </a:t>
            </a:r>
            <a:r>
              <a:rPr lang="zh-TW" altLang="en-US" sz="1800" dirty="0"/>
              <a:t>時，代表若有 </a:t>
            </a:r>
            <a:r>
              <a:rPr lang="en-US" altLang="zh-TW" sz="1800" dirty="0"/>
              <a:t>derived class </a:t>
            </a:r>
            <a:r>
              <a:rPr lang="zh-TW" altLang="en-US" sz="1800" dirty="0"/>
              <a:t>的話，該函式可以被 </a:t>
            </a:r>
            <a:r>
              <a:rPr lang="en-US" altLang="zh-TW" sz="1800" dirty="0"/>
              <a:t>redefined</a:t>
            </a:r>
            <a:r>
              <a:rPr lang="zh-TW" altLang="en-US" sz="1800" dirty="0"/>
              <a:t>。</a:t>
            </a:r>
            <a:endParaRPr lang="en-US" altLang="zh-TW" sz="18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TW" sz="2000" dirty="0" smtClean="0"/>
              <a:t>non-virtual</a:t>
            </a:r>
            <a:r>
              <a:rPr lang="zh-TW" altLang="en-US" sz="2000" dirty="0" smtClean="0"/>
              <a:t>則是不</a:t>
            </a:r>
            <a:r>
              <a:rPr lang="en-US" altLang="zh-TW" sz="2000" dirty="0" smtClean="0"/>
              <a:t>override</a:t>
            </a:r>
            <a:r>
              <a:rPr lang="zh-TW" altLang="en-US" sz="2000" dirty="0" smtClean="0"/>
              <a:t>繼承的方法，而是隱藏它。</a:t>
            </a:r>
            <a:endParaRPr lang="en-US" altLang="zh-TW" sz="20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93972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zh-TW" altLang="en-US" sz="2800" dirty="0"/>
              <a:t>作為類別的作者，必須決定是否為</a:t>
            </a:r>
            <a:r>
              <a:rPr lang="en-US" altLang="zh-TW" sz="2800" dirty="0"/>
              <a:t>virtual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r>
              <a:rPr lang="en-US" altLang="zh-TW" sz="2800" dirty="0"/>
              <a:t>virtual </a:t>
            </a:r>
            <a:r>
              <a:rPr lang="zh-TW" altLang="en-US" sz="2800" dirty="0"/>
              <a:t>的好處是避免掉了程式碼的 </a:t>
            </a:r>
            <a:r>
              <a:rPr lang="en-US" altLang="zh-TW" sz="2800" dirty="0" smtClean="0"/>
              <a:t>replication</a:t>
            </a:r>
            <a:r>
              <a:rPr lang="zh-TW" altLang="en-US" sz="2800" dirty="0" smtClean="0"/>
              <a:t>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4069529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3188</TotalTime>
  <Words>128</Words>
  <Application>Microsoft Office PowerPoint</Application>
  <PresentationFormat>如螢幕大小 (16:9)</PresentationFormat>
  <Paragraphs>12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了解介面與Virtual Method之間差異</vt:lpstr>
      <vt:lpstr>What</vt:lpstr>
      <vt:lpstr>Why</vt:lpstr>
      <vt:lpstr>How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產品部 張曉蒨</dc:creator>
  <cp:lastModifiedBy>研發部 劉人豪</cp:lastModifiedBy>
  <cp:revision>106</cp:revision>
  <cp:lastPrinted>2018-07-18T07:44:09Z</cp:lastPrinted>
  <dcterms:created xsi:type="dcterms:W3CDTF">2018-07-17T01:50:21Z</dcterms:created>
  <dcterms:modified xsi:type="dcterms:W3CDTF">2020-04-24T08:33:50Z</dcterms:modified>
</cp:coreProperties>
</file>