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3" r:id="rId4"/>
    <p:sldId id="262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16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為通知實作事件模式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2400" dirty="0"/>
              <a:t>C#</a:t>
            </a:r>
            <a:r>
              <a:rPr lang="zh-TW" altLang="en-US" sz="2400" dirty="0"/>
              <a:t>中的事件處理機制或者說</a:t>
            </a:r>
            <a:r>
              <a:rPr lang="en-US" altLang="zh-TW" sz="2400" dirty="0"/>
              <a:t>.NET</a:t>
            </a:r>
            <a:r>
              <a:rPr lang="zh-TW" altLang="en-US" sz="2400" dirty="0"/>
              <a:t>中的事件處理機制，整個機制其實是一種設計模式中</a:t>
            </a:r>
            <a:r>
              <a:rPr lang="en-US" altLang="zh-TW" sz="2400" dirty="0"/>
              <a:t>--</a:t>
            </a:r>
            <a:r>
              <a:rPr lang="zh-TW" altLang="en-US" sz="2400" dirty="0"/>
              <a:t>發行</a:t>
            </a:r>
            <a:r>
              <a:rPr lang="en-US" altLang="zh-TW" sz="2400" dirty="0"/>
              <a:t>-</a:t>
            </a:r>
            <a:r>
              <a:rPr lang="zh-TW" altLang="en-US" sz="2400" dirty="0"/>
              <a:t>訂閱模式</a:t>
            </a:r>
            <a:r>
              <a:rPr lang="en-US" altLang="zh-TW" sz="2400" dirty="0"/>
              <a:t>(</a:t>
            </a:r>
            <a:r>
              <a:rPr lang="zh-TW" altLang="en-US" sz="2400" dirty="0"/>
              <a:t>發行者</a:t>
            </a:r>
            <a:r>
              <a:rPr lang="en-US" altLang="zh-TW" sz="2400" dirty="0"/>
              <a:t>-</a:t>
            </a:r>
            <a:r>
              <a:rPr lang="zh-TW" altLang="en-US" sz="2400" dirty="0"/>
              <a:t>訂閱者模式</a:t>
            </a:r>
            <a:r>
              <a:rPr lang="en-US" altLang="zh-TW" sz="2400" dirty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600" smtClean="0"/>
              <a:t>為通知實作事件模式。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748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600" dirty="0" smtClean="0"/>
              <a:t>傳送者的開發和接收者的開發可以完全獨立。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601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2800" dirty="0" smtClean="0"/>
              <a:t>事件提供一個通知聆聽者的標準語法。</a:t>
            </a:r>
            <a:endParaRPr lang="en-US" altLang="zh-TW" sz="2800" dirty="0" smtClean="0"/>
          </a:p>
          <a:p>
            <a:r>
              <a:rPr lang="zh-TW" altLang="en-US" sz="2800" dirty="0"/>
              <a:t>任何客戶端都可以連接</a:t>
            </a:r>
            <a:r>
              <a:rPr lang="en-US" altLang="zh-TW" sz="2800" dirty="0"/>
              <a:t>Handler</a:t>
            </a:r>
            <a:r>
              <a:rPr lang="zh-TW" altLang="en-US" sz="2800" dirty="0"/>
              <a:t>到</a:t>
            </a:r>
            <a:r>
              <a:rPr lang="zh-TW" altLang="en-US" sz="2800" dirty="0" smtClean="0"/>
              <a:t>事件並處理。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9060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87</Words>
  <Application>Microsoft Office PowerPoint</Application>
  <PresentationFormat>如螢幕大小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為通知實作事件模式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113</cp:revision>
  <cp:lastPrinted>2018-07-18T07:44:09Z</cp:lastPrinted>
  <dcterms:created xsi:type="dcterms:W3CDTF">2018-07-17T01:50:21Z</dcterms:created>
  <dcterms:modified xsi:type="dcterms:W3CDTF">2020-04-28T08:14:10Z</dcterms:modified>
</cp:coreProperties>
</file>