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9" r:id="rId2"/>
    <p:sldId id="268" r:id="rId3"/>
    <p:sldId id="267" r:id="rId4"/>
    <p:sldId id="263" r:id="rId5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3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/>
              <a:t>作法 </a:t>
            </a:r>
            <a:r>
              <a:rPr lang="en-US" altLang="zh-TW" smtClean="0"/>
              <a:t>27</a:t>
            </a:r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971600" y="1563638"/>
            <a:ext cx="7344816" cy="1333971"/>
          </a:xfrm>
        </p:spPr>
        <p:txBody>
          <a:bodyPr>
            <a:normAutofit/>
          </a:bodyPr>
          <a:lstStyle/>
          <a:p>
            <a:r>
              <a:rPr lang="zh-TW" altLang="en-US" smtClean="0"/>
              <a:t>非同步</a:t>
            </a:r>
            <a:r>
              <a:rPr lang="zh-TW" altLang="en-US"/>
              <a:t>工作使用</a:t>
            </a:r>
            <a:r>
              <a:rPr lang="en-US" altLang="zh-TW"/>
              <a:t>Async</a:t>
            </a:r>
            <a:r>
              <a:rPr lang="zh-TW" altLang="en-US"/>
              <a:t>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What –</a:t>
            </a:r>
            <a:r>
              <a:rPr lang="zh-TW" altLang="en-US" smtClean="0"/>
              <a:t> </a:t>
            </a:r>
            <a:r>
              <a:rPr lang="en-US" altLang="zh-TW" smtClean="0"/>
              <a:t>Async </a:t>
            </a:r>
            <a:endParaRPr lang="zh-TW" altLang="en-US" dirty="0"/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467544" y="1203598"/>
            <a:ext cx="8208912" cy="3394472"/>
          </a:xfrm>
        </p:spPr>
        <p:txBody>
          <a:bodyPr vert="horz">
            <a:normAutofit/>
          </a:bodyPr>
          <a:lstStyle/>
          <a:p>
            <a:r>
              <a:rPr lang="zh-TW" altLang="en-US" sz="2800" smtClean="0"/>
              <a:t>提供較簡單的方式建構非同步演算法</a:t>
            </a:r>
            <a:endParaRPr lang="en-US" altLang="zh-TW" sz="2800" smtClean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241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85652"/>
          </a:xfrm>
        </p:spPr>
        <p:txBody>
          <a:bodyPr>
            <a:normAutofit/>
          </a:bodyPr>
          <a:lstStyle/>
          <a:p>
            <a:r>
              <a:rPr lang="en-US" altLang="zh-TW" dirty="0"/>
              <a:t>Why </a:t>
            </a:r>
            <a:r>
              <a:rPr lang="en-US" altLang="zh-TW"/>
              <a:t>– </a:t>
            </a:r>
            <a:r>
              <a:rPr lang="zh-TW" altLang="en-US" smtClean="0"/>
              <a:t>使用</a:t>
            </a:r>
            <a:r>
              <a:rPr lang="en-US" altLang="zh-TW" smtClean="0"/>
              <a:t>Async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91629"/>
            <a:ext cx="8229600" cy="3102993"/>
          </a:xfrm>
        </p:spPr>
        <p:txBody>
          <a:bodyPr>
            <a:normAutofit/>
          </a:bodyPr>
          <a:lstStyle/>
          <a:p>
            <a:r>
              <a:rPr lang="zh-TW" altLang="en-US" smtClean="0"/>
              <a:t>比較簡單</a:t>
            </a:r>
            <a:endParaRPr lang="en-US" altLang="zh-TW" smtClean="0"/>
          </a:p>
          <a:p>
            <a:r>
              <a:rPr lang="zh-TW" altLang="en-US" smtClean="0"/>
              <a:t>在支援</a:t>
            </a:r>
            <a:r>
              <a:rPr lang="en-US" altLang="zh-TW" smtClean="0"/>
              <a:t>async</a:t>
            </a:r>
            <a:r>
              <a:rPr lang="zh-TW" altLang="en-US" smtClean="0"/>
              <a:t>跟</a:t>
            </a:r>
            <a:r>
              <a:rPr lang="en-US" altLang="zh-TW" smtClean="0"/>
              <a:t>await</a:t>
            </a:r>
            <a:r>
              <a:rPr lang="zh-TW" altLang="en-US" smtClean="0"/>
              <a:t>之前，要處理異步的回傳結果需要設定一些回呼函式</a:t>
            </a:r>
            <a:r>
              <a:rPr lang="en-US" altLang="zh-TW" smtClean="0"/>
              <a:t>(event handler</a:t>
            </a:r>
            <a:r>
              <a:rPr lang="zh-TW" altLang="en-US" smtClean="0"/>
              <a:t>或者委派</a:t>
            </a:r>
            <a:r>
              <a:rPr lang="en-US" altLang="zh-TW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50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–</a:t>
            </a:r>
            <a:r>
              <a:rPr lang="zh-TW" altLang="en-US" smtClean="0"/>
              <a:t> 怎麼使用</a:t>
            </a:r>
            <a:r>
              <a:rPr lang="en-US" altLang="zh-TW"/>
              <a:t>Async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/>
              <a:t>搭配</a:t>
            </a:r>
            <a:r>
              <a:rPr lang="en-US" altLang="zh-TW" sz="2800"/>
              <a:t>await</a:t>
            </a:r>
            <a:r>
              <a:rPr lang="zh-TW" altLang="en-US" sz="2800"/>
              <a:t>使用</a:t>
            </a:r>
            <a:endParaRPr lang="en-US" altLang="zh-TW" sz="2800"/>
          </a:p>
          <a:p>
            <a:r>
              <a:rPr lang="en-US" altLang="zh-TW" sz="2800"/>
              <a:t>async</a:t>
            </a:r>
            <a:r>
              <a:rPr lang="zh-TW" altLang="en-US" sz="2800"/>
              <a:t>方法在達到</a:t>
            </a:r>
            <a:r>
              <a:rPr lang="en-US" altLang="zh-TW" sz="2800"/>
              <a:t>await</a:t>
            </a:r>
            <a:r>
              <a:rPr lang="zh-TW" altLang="en-US" sz="2800"/>
              <a:t>指令就會回傳一個非同步工作尚未完成的</a:t>
            </a:r>
            <a:r>
              <a:rPr lang="en-US" altLang="zh-TW" sz="2800"/>
              <a:t>Task</a:t>
            </a:r>
            <a:r>
              <a:rPr lang="zh-TW" altLang="en-US" sz="2800"/>
              <a:t>物件</a:t>
            </a:r>
            <a:endParaRPr lang="en-US" altLang="zh-TW" sz="2800"/>
          </a:p>
          <a:p>
            <a:r>
              <a:rPr lang="zh-TW" altLang="en-US" sz="2800"/>
              <a:t>方法會繼續執行之後的指令</a:t>
            </a:r>
            <a:endParaRPr lang="en-US" altLang="zh-TW" sz="2800"/>
          </a:p>
          <a:p>
            <a:r>
              <a:rPr lang="zh-TW" altLang="en-US" sz="2800"/>
              <a:t>整個完成後會更新早先回傳的</a:t>
            </a:r>
            <a:r>
              <a:rPr lang="en-US" altLang="zh-TW" sz="2800"/>
              <a:t>Task</a:t>
            </a:r>
            <a:r>
              <a:rPr lang="zh-TW" altLang="en-US" sz="2800"/>
              <a:t>物件</a:t>
            </a:r>
            <a:endParaRPr lang="en-US" altLang="zh-TW" sz="2800"/>
          </a:p>
          <a:p>
            <a:endParaRPr lang="en-US" altLang="zh-TW" sz="2800" smtClean="0"/>
          </a:p>
        </p:txBody>
      </p:sp>
    </p:spTree>
    <p:extLst>
      <p:ext uri="{BB962C8B-B14F-4D97-AF65-F5344CB8AC3E}">
        <p14:creationId xmlns:p14="http://schemas.microsoft.com/office/powerpoint/2010/main" val="34691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16573</TotalTime>
  <Words>97</Words>
  <Application>Microsoft Office PowerPoint</Application>
  <PresentationFormat>如螢幕大小 (16:9)</PresentationFormat>
  <Paragraphs>12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非同步工作使用Async方法</vt:lpstr>
      <vt:lpstr>What – Async </vt:lpstr>
      <vt:lpstr>Why – 使用Async</vt:lpstr>
      <vt:lpstr>How – 怎麼使用Async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郭姵萱</cp:lastModifiedBy>
  <cp:revision>101</cp:revision>
  <cp:lastPrinted>2018-07-18T07:44:09Z</cp:lastPrinted>
  <dcterms:created xsi:type="dcterms:W3CDTF">2018-07-17T01:50:21Z</dcterms:created>
  <dcterms:modified xsi:type="dcterms:W3CDTF">2020-06-03T03:36:22Z</dcterms:modified>
</cp:coreProperties>
</file>