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9" r:id="rId2"/>
    <p:sldId id="266" r:id="rId3"/>
    <p:sldId id="267" r:id="rId4"/>
    <p:sldId id="268" r:id="rId5"/>
    <p:sldId id="263" r:id="rId6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-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/>
              <a:t>作法 </a:t>
            </a:r>
            <a:r>
              <a:rPr lang="en-US" altLang="zh-TW" smtClean="0"/>
              <a:t>28</a:t>
            </a:r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971600" y="1563638"/>
            <a:ext cx="7344816" cy="1333971"/>
          </a:xfrm>
        </p:spPr>
        <p:txBody>
          <a:bodyPr>
            <a:normAutofit/>
          </a:bodyPr>
          <a:lstStyle/>
          <a:p>
            <a:r>
              <a:rPr lang="zh-TW" altLang="en-US"/>
              <a:t>永遠不要寫</a:t>
            </a:r>
            <a:r>
              <a:rPr lang="en-US" altLang="zh-TW"/>
              <a:t>async void</a:t>
            </a:r>
            <a:r>
              <a:rPr lang="zh-TW" altLang="en-US"/>
              <a:t>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What –</a:t>
            </a:r>
            <a:r>
              <a:rPr lang="zh-TW" altLang="en-US" smtClean="0"/>
              <a:t> </a:t>
            </a:r>
            <a:r>
              <a:rPr lang="en-US" altLang="zh-TW" smtClean="0"/>
              <a:t>async </a:t>
            </a:r>
            <a:r>
              <a:rPr lang="en-US" altLang="zh-TW"/>
              <a:t>void </a:t>
            </a:r>
            <a:endParaRPr lang="zh-TW" altLang="en-US" dirty="0"/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467544" y="1203598"/>
            <a:ext cx="8208912" cy="3394472"/>
          </a:xfrm>
        </p:spPr>
        <p:txBody>
          <a:bodyPr vert="horz">
            <a:normAutofit/>
          </a:bodyPr>
          <a:lstStyle/>
          <a:p>
            <a:r>
              <a:rPr lang="zh-TW" altLang="en-US" sz="2800" smtClean="0"/>
              <a:t>沒有回傳值，不能被等待的</a:t>
            </a:r>
            <a:r>
              <a:rPr lang="en-US" altLang="zh-TW" sz="2800" smtClean="0"/>
              <a:t>async</a:t>
            </a:r>
            <a:r>
              <a:rPr lang="zh-TW" altLang="en-US" sz="2800" smtClean="0"/>
              <a:t>方法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040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925612"/>
          </a:xfrm>
        </p:spPr>
        <p:txBody>
          <a:bodyPr>
            <a:normAutofit/>
          </a:bodyPr>
          <a:lstStyle/>
          <a:p>
            <a:r>
              <a:rPr lang="en-US" altLang="zh-TW"/>
              <a:t>Why </a:t>
            </a:r>
            <a:r>
              <a:rPr lang="en-US" altLang="zh-TW" smtClean="0"/>
              <a:t>–</a:t>
            </a:r>
            <a:r>
              <a:rPr lang="zh-TW" altLang="en-US" smtClean="0"/>
              <a:t>永遠不要寫</a:t>
            </a:r>
            <a:r>
              <a:rPr lang="en-US" altLang="zh-TW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91629"/>
            <a:ext cx="8229600" cy="3102993"/>
          </a:xfrm>
        </p:spPr>
        <p:txBody>
          <a:bodyPr>
            <a:normAutofit/>
          </a:bodyPr>
          <a:lstStyle/>
          <a:p>
            <a:r>
              <a:rPr lang="zh-TW" altLang="en-US" smtClean="0"/>
              <a:t>異步方法經由</a:t>
            </a:r>
            <a:r>
              <a:rPr lang="en-US" altLang="zh-TW" smtClean="0"/>
              <a:t>Task</a:t>
            </a:r>
            <a:r>
              <a:rPr lang="zh-TW" altLang="en-US" smtClean="0"/>
              <a:t>回報例外，沒辦法等待就沒辦法讓呼叫方捕捉到</a:t>
            </a:r>
            <a:r>
              <a:rPr lang="en-US" altLang="zh-TW" smtClean="0"/>
              <a:t>async</a:t>
            </a:r>
            <a:r>
              <a:rPr lang="zh-TW" altLang="en-US" smtClean="0"/>
              <a:t>發出的例外</a:t>
            </a:r>
            <a:endParaRPr lang="en-US" altLang="zh-TW" smtClean="0"/>
          </a:p>
          <a:p>
            <a:r>
              <a:rPr lang="zh-TW" altLang="en-US"/>
              <a:t>射後不理</a:t>
            </a:r>
            <a:r>
              <a:rPr lang="zh-TW" altLang="en-US" smtClean="0"/>
              <a:t>，</a:t>
            </a:r>
            <a:r>
              <a:rPr lang="zh-TW" altLang="en-US"/>
              <a:t>啟動</a:t>
            </a:r>
            <a:r>
              <a:rPr lang="zh-TW" altLang="en-US" smtClean="0"/>
              <a:t>後</a:t>
            </a:r>
            <a:r>
              <a:rPr lang="zh-TW" altLang="en-US"/>
              <a:t>不容易知道何時完成，有沒有完成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9350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3604"/>
          </a:xfrm>
        </p:spPr>
        <p:txBody>
          <a:bodyPr>
            <a:normAutofit/>
          </a:bodyPr>
          <a:lstStyle/>
          <a:p>
            <a:r>
              <a:rPr lang="en-US" altLang="zh-TW"/>
              <a:t>Why </a:t>
            </a:r>
            <a:r>
              <a:rPr lang="en-US" altLang="zh-TW" smtClean="0"/>
              <a:t>–</a:t>
            </a:r>
            <a:r>
              <a:rPr lang="zh-TW" altLang="en-US" smtClean="0"/>
              <a:t>有</a:t>
            </a:r>
            <a:r>
              <a:rPr lang="en-US" altLang="zh-TW" smtClean="0"/>
              <a:t>async void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91629"/>
            <a:ext cx="8229600" cy="3102993"/>
          </a:xfrm>
        </p:spPr>
        <p:txBody>
          <a:bodyPr>
            <a:normAutofit/>
          </a:bodyPr>
          <a:lstStyle/>
          <a:p>
            <a:r>
              <a:rPr lang="zh-TW" altLang="en-US" smtClean="0"/>
              <a:t>為了異步的</a:t>
            </a:r>
            <a:r>
              <a:rPr lang="en-US" altLang="zh-TW" smtClean="0"/>
              <a:t>event handlers</a:t>
            </a:r>
          </a:p>
          <a:p>
            <a:r>
              <a:rPr lang="en-US" altLang="zh-TW"/>
              <a:t>event </a:t>
            </a:r>
            <a:r>
              <a:rPr lang="en-US" altLang="zh-TW" smtClean="0"/>
              <a:t>handlers</a:t>
            </a:r>
            <a:r>
              <a:rPr lang="zh-TW" altLang="en-US" smtClean="0"/>
              <a:t>通常不會回</a:t>
            </a:r>
            <a:r>
              <a:rPr lang="zh-TW" altLang="en-US" smtClean="0"/>
              <a:t>傳值給</a:t>
            </a:r>
            <a:r>
              <a:rPr lang="zh-TW" altLang="en-US" smtClean="0"/>
              <a:t>呼叫者，所以舉發事件者不需要等待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35657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How –</a:t>
            </a:r>
            <a:r>
              <a:rPr lang="zh-TW" altLang="en-US" smtClean="0"/>
              <a:t>遇到例外怎麼處理</a:t>
            </a:r>
            <a:r>
              <a:rPr lang="en-US" altLang="zh-TW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例外若由</a:t>
            </a:r>
            <a:r>
              <a:rPr lang="en-US" altLang="zh-TW" smtClean="0"/>
              <a:t>async void</a:t>
            </a:r>
            <a:r>
              <a:rPr lang="zh-TW" altLang="en-US" smtClean="0"/>
              <a:t>發出，會被銷毀</a:t>
            </a:r>
            <a:r>
              <a:rPr lang="zh-TW" altLang="en-US"/>
              <a:t>，因此必須把</a:t>
            </a:r>
            <a:r>
              <a:rPr lang="en-US" altLang="zh-TW"/>
              <a:t>async</a:t>
            </a:r>
            <a:r>
              <a:rPr lang="zh-TW" altLang="en-US"/>
              <a:t>寫成沒有任何例外會</a:t>
            </a:r>
            <a:r>
              <a:rPr lang="zh-TW" altLang="en-US" smtClean="0"/>
              <a:t>由此方法發出</a:t>
            </a:r>
            <a:endParaRPr lang="en-US" altLang="zh-TW" smtClean="0"/>
          </a:p>
          <a:p>
            <a:endParaRPr lang="en-US" altLang="zh-TW"/>
          </a:p>
          <a:p>
            <a:r>
              <a:rPr lang="zh-TW" altLang="en-US" smtClean="0"/>
              <a:t>在例外中的處理方式協助</a:t>
            </a:r>
            <a:r>
              <a:rPr lang="en-US" altLang="zh-TW" smtClean="0"/>
              <a:t>async void</a:t>
            </a:r>
            <a:r>
              <a:rPr lang="zh-TW" altLang="en-US" smtClean="0"/>
              <a:t>方法在錯誤回復上稍稍強固，對測試以及合成組合沒有助益 </a:t>
            </a:r>
            <a:r>
              <a:rPr lang="en-US" altLang="zh-TW" smtClean="0"/>
              <a:t>=&gt;</a:t>
            </a:r>
            <a:r>
              <a:rPr lang="zh-TW" altLang="en-US"/>
              <a:t> </a:t>
            </a:r>
            <a:r>
              <a:rPr lang="zh-TW" altLang="en-US" smtClean="0"/>
              <a:t>只寫在必須寫他們的地方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4691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13591</TotalTime>
  <Words>154</Words>
  <Application>Microsoft Office PowerPoint</Application>
  <PresentationFormat>如螢幕大小 (16:9)</PresentationFormat>
  <Paragraphs>14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永遠不要寫async void方法</vt:lpstr>
      <vt:lpstr>What – async void </vt:lpstr>
      <vt:lpstr>Why –永遠不要寫 </vt:lpstr>
      <vt:lpstr>Why –有async void</vt:lpstr>
      <vt:lpstr>How –遇到例外怎麼處理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郭姵萱</cp:lastModifiedBy>
  <cp:revision>105</cp:revision>
  <cp:lastPrinted>2018-07-18T07:44:09Z</cp:lastPrinted>
  <dcterms:created xsi:type="dcterms:W3CDTF">2018-07-17T01:50:21Z</dcterms:created>
  <dcterms:modified xsi:type="dcterms:W3CDTF">2020-06-03T03:36:19Z</dcterms:modified>
</cp:coreProperties>
</file>