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59" r:id="rId2"/>
    <p:sldId id="260" r:id="rId3"/>
    <p:sldId id="261" r:id="rId4"/>
    <p:sldId id="263" r:id="rId5"/>
  </p:sldIdLst>
  <p:sldSz cx="9144000" cy="5143500" type="screen16x9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9C4242"/>
    <a:srgbClr val="B85858"/>
    <a:srgbClr val="BE4430"/>
    <a:srgbClr val="BA5E5E"/>
    <a:srgbClr val="FCDBD8"/>
    <a:srgbClr val="E0A9A0"/>
    <a:srgbClr val="FEE6ED"/>
    <a:srgbClr val="DB7F7F"/>
    <a:srgbClr val="E76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-4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568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7596F-5AEE-4A09-B007-52FE8F05C9A1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B47CF-327A-4884-A710-28DF6376C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037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68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80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16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91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05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28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30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54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22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63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38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26C39-E73D-4404-99C8-E3E59EB363C5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5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作法 </a:t>
            </a:r>
            <a:r>
              <a:rPr lang="en-US" altLang="zh-TW" dirty="0" smtClean="0"/>
              <a:t>08</a:t>
            </a:r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在匿名型別上定義區域函式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744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zh-TW" altLang="en-US" dirty="0" smtClean="0"/>
              <a:t>區域</a:t>
            </a:r>
            <a:r>
              <a:rPr lang="zh-TW" altLang="en-US" dirty="0"/>
              <a:t>函式</a:t>
            </a:r>
            <a:endParaRPr lang="zh-TW" altLang="en-US" dirty="0"/>
          </a:p>
        </p:txBody>
      </p:sp>
      <p:sp>
        <p:nvSpPr>
          <p:cNvPr id="3" name="直排文字版面配置區 9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</p:spPr>
        <p:txBody>
          <a:bodyPr vert="horz">
            <a:normAutofit fontScale="92500" lnSpcReduction="20000"/>
          </a:bodyPr>
          <a:lstStyle/>
          <a:p>
            <a:r>
              <a:rPr lang="zh-TW" altLang="en-US" dirty="0"/>
              <a:t>區域函式是另一個成員中巢狀型別的私用</a:t>
            </a:r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/>
            <a:r>
              <a:rPr lang="zh-TW" altLang="en-US" sz="2400" dirty="0" smtClean="0"/>
              <a:t>方法，特別</a:t>
            </a:r>
            <a:r>
              <a:rPr lang="zh-TW" altLang="en-US" sz="2400" dirty="0"/>
              <a:t>是迭代器方法和非同步方法</a:t>
            </a:r>
          </a:p>
          <a:p>
            <a:pPr lvl="1"/>
            <a:r>
              <a:rPr lang="zh-TW" altLang="en-US" sz="2400" dirty="0"/>
              <a:t>建構函式</a:t>
            </a:r>
          </a:p>
          <a:p>
            <a:pPr lvl="1"/>
            <a:r>
              <a:rPr lang="zh-TW" altLang="en-US" sz="2400" dirty="0"/>
              <a:t>屬性存取子</a:t>
            </a:r>
          </a:p>
          <a:p>
            <a:pPr lvl="1"/>
            <a:r>
              <a:rPr lang="zh-TW" altLang="en-US" sz="2400" dirty="0"/>
              <a:t>事件存取子</a:t>
            </a:r>
          </a:p>
          <a:p>
            <a:pPr lvl="1"/>
            <a:r>
              <a:rPr lang="zh-TW" altLang="en-US" sz="2400" dirty="0"/>
              <a:t>匿名方法</a:t>
            </a:r>
          </a:p>
          <a:p>
            <a:pPr lvl="1"/>
            <a:r>
              <a:rPr lang="en-US" altLang="zh-TW" sz="2400" dirty="0"/>
              <a:t>Lambda </a:t>
            </a:r>
            <a:r>
              <a:rPr lang="zh-TW" altLang="en-US" sz="2400" dirty="0"/>
              <a:t>運算式</a:t>
            </a:r>
          </a:p>
          <a:p>
            <a:pPr lvl="1"/>
            <a:r>
              <a:rPr lang="zh-TW" altLang="en-US" sz="2400" dirty="0"/>
              <a:t>完成項</a:t>
            </a:r>
          </a:p>
          <a:p>
            <a:pPr lvl="1"/>
            <a:r>
              <a:rPr lang="zh-TW" altLang="en-US" sz="2400" dirty="0"/>
              <a:t>其他區域函</a:t>
            </a:r>
            <a:r>
              <a:rPr lang="zh-TW" altLang="en-US" sz="2400" dirty="0" smtClean="0"/>
              <a:t>式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272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3600" dirty="0" smtClean="0"/>
              <a:t>Why – </a:t>
            </a:r>
            <a:r>
              <a:rPr lang="zh-TW" altLang="en-US" sz="3600" dirty="0" smtClean="0"/>
              <a:t>為什麼</a:t>
            </a:r>
            <a:r>
              <a:rPr lang="zh-TW" altLang="en-US" sz="3600" dirty="0" smtClean="0"/>
              <a:t>要</a:t>
            </a:r>
            <a:r>
              <a:rPr lang="zh-TW" altLang="en-US" sz="3600" dirty="0"/>
              <a:t>在</a:t>
            </a:r>
            <a:r>
              <a:rPr lang="zh-TW" altLang="en-US" sz="3600" dirty="0" smtClean="0"/>
              <a:t>匿名</a:t>
            </a:r>
            <a:r>
              <a:rPr lang="zh-TW" altLang="en-US" sz="3600" dirty="0"/>
              <a:t>型</a:t>
            </a:r>
            <a:r>
              <a:rPr lang="zh-TW" altLang="en-US" sz="3600" dirty="0" smtClean="0"/>
              <a:t>別</a:t>
            </a:r>
            <a:r>
              <a:rPr lang="zh-TW" altLang="en-US" sz="3600" dirty="0"/>
              <a:t>上定義區域函式</a:t>
            </a:r>
            <a:endParaRPr lang="zh-TW" altLang="en-US" sz="36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2400" dirty="0" smtClean="0"/>
              <a:t>讓輕量級的型別可以作為</a:t>
            </a:r>
            <a:r>
              <a:rPr lang="zh-TW" altLang="en-US" sz="2400" dirty="0"/>
              <a:t>方法引數、方法回傳及屬性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33117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How </a:t>
            </a:r>
            <a:r>
              <a:rPr lang="en-US" altLang="zh-TW" sz="3600" dirty="0"/>
              <a:t>– </a:t>
            </a:r>
            <a:r>
              <a:rPr lang="zh-TW" altLang="en-US" sz="3600" dirty="0"/>
              <a:t>怎麼在匿名型別上定義區域函式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使用高階函式</a:t>
            </a:r>
            <a:endParaRPr lang="en-US" altLang="zh-TW" dirty="0" smtClean="0"/>
          </a:p>
          <a:p>
            <a:pPr lvl="1"/>
            <a:r>
              <a:rPr lang="zh-TW" altLang="en-US" dirty="0"/>
              <a:t>一個高階函式是以一個函式作為</a:t>
            </a:r>
            <a:r>
              <a:rPr lang="zh-TW" altLang="en-US" dirty="0" smtClean="0"/>
              <a:t>引數，或回傳函式的函式</a:t>
            </a:r>
            <a:endParaRPr lang="en-US" altLang="zh-TW" dirty="0" smtClean="0"/>
          </a:p>
          <a:p>
            <a:pPr lvl="1"/>
            <a:r>
              <a:rPr lang="zh-TW" altLang="en-US" dirty="0"/>
              <a:t>可搭配</a:t>
            </a:r>
            <a:r>
              <a:rPr lang="zh-TW" altLang="en-US" dirty="0" smtClean="0"/>
              <a:t>泛型和</a:t>
            </a:r>
            <a:r>
              <a:rPr lang="en-US" altLang="zh-TW" dirty="0" smtClean="0"/>
              <a:t>Lambda</a:t>
            </a:r>
            <a:r>
              <a:rPr lang="zh-TW" altLang="en-US" dirty="0" smtClean="0"/>
              <a:t>運算式</a:t>
            </a:r>
            <a:r>
              <a:rPr lang="zh-TW" altLang="en-US" dirty="0" smtClean="0"/>
              <a:t>來</a:t>
            </a:r>
            <a:r>
              <a:rPr lang="zh-TW" altLang="en-US" dirty="0"/>
              <a:t>一同</a:t>
            </a:r>
            <a:r>
              <a:rPr lang="zh-TW" altLang="en-US" dirty="0" smtClean="0"/>
              <a:t>使用</a:t>
            </a:r>
            <a:endParaRPr lang="en-US" altLang="zh-TW" dirty="0" smtClean="0"/>
          </a:p>
          <a:p>
            <a:r>
              <a:rPr lang="zh-TW" altLang="en-US" dirty="0"/>
              <a:t>當相同的匿名型別被使用超過三個</a:t>
            </a:r>
            <a:r>
              <a:rPr lang="zh-TW" altLang="en-US" dirty="0" smtClean="0"/>
              <a:t>時，應該被轉為具體型別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919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1633</TotalTime>
  <Words>155</Words>
  <Application>Microsoft Office PowerPoint</Application>
  <PresentationFormat>如螢幕大小 (16:9)</PresentationFormat>
  <Paragraphs>19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在匿名型別上定義區域函式</vt:lpstr>
      <vt:lpstr>What – 區域函式</vt:lpstr>
      <vt:lpstr>Why – 為什麼要在匿名型別上定義區域函式</vt:lpstr>
      <vt:lpstr>How – 怎麼在匿名型別上定義區域函式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產品部 張曉蒨</dc:creator>
  <cp:lastModifiedBy>研發部 林毓航</cp:lastModifiedBy>
  <cp:revision>72</cp:revision>
  <cp:lastPrinted>2018-07-18T07:44:09Z</cp:lastPrinted>
  <dcterms:created xsi:type="dcterms:W3CDTF">2018-07-17T01:50:21Z</dcterms:created>
  <dcterms:modified xsi:type="dcterms:W3CDTF">2020-03-25T00:53:19Z</dcterms:modified>
</cp:coreProperties>
</file>