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9" r:id="rId2"/>
    <p:sldId id="260" r:id="rId3"/>
    <p:sldId id="262" r:id="rId4"/>
    <p:sldId id="264" r:id="rId5"/>
    <p:sldId id="263" r:id="rId6"/>
    <p:sldId id="265" r:id="rId7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blogs.com.tw/joysdw12/2013/09/12/design-pattern-factory-method-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03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實值型</a:t>
            </a:r>
            <a:r>
              <a:rPr lang="zh-TW" altLang="en-US"/>
              <a:t>別優先使其具不可變性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 </a:t>
            </a:r>
            <a:r>
              <a:rPr lang="zh-TW" altLang="en-US" smtClean="0"/>
              <a:t>什麼是不可變性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/>
              <a:t>不可變的</a:t>
            </a:r>
            <a:r>
              <a:rPr lang="zh-TW" altLang="en-US" smtClean="0"/>
              <a:t>型別被建立後成為常數</a:t>
            </a:r>
            <a:endParaRPr lang="en-US" altLang="zh-TW" smtClean="0"/>
          </a:p>
          <a:p>
            <a:r>
              <a:rPr lang="zh-TW" altLang="en-US"/>
              <a:t>無法被改變</a:t>
            </a:r>
            <a:endParaRPr lang="en-US" altLang="zh-TW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– </a:t>
            </a:r>
            <a:r>
              <a:rPr lang="zh-TW" altLang="en-US"/>
              <a:t>為什麼</a:t>
            </a:r>
            <a:r>
              <a:rPr lang="zh-TW" altLang="en-US" smtClean="0"/>
              <a:t>要使型別具不可變性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建</a:t>
            </a:r>
            <a:r>
              <a:rPr lang="zh-TW" altLang="en-US"/>
              <a:t>構後值就固定不變，因此只需在建構子做參數的檢查，可省略許多必要的錯誤</a:t>
            </a:r>
            <a:r>
              <a:rPr lang="zh-TW" altLang="en-US" smtClean="0"/>
              <a:t>檢查</a:t>
            </a:r>
            <a:endParaRPr lang="zh-TW" altLang="en-US"/>
          </a:p>
          <a:p>
            <a:r>
              <a:rPr lang="zh-TW" altLang="en-US" smtClean="0"/>
              <a:t>其</a:t>
            </a:r>
            <a:r>
              <a:rPr lang="zh-TW" altLang="en-US"/>
              <a:t>值不能變動，不同執行緒看到的值都一樣，是執行緒安全</a:t>
            </a:r>
            <a:r>
              <a:rPr lang="zh-TW" altLang="en-US" smtClean="0"/>
              <a:t>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– </a:t>
            </a:r>
            <a:r>
              <a:rPr lang="zh-TW" altLang="en-US"/>
              <a:t>為什麼</a:t>
            </a:r>
            <a:r>
              <a:rPr lang="zh-TW" altLang="en-US" smtClean="0"/>
              <a:t>要使型別具不可變性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物件的不變性型別可以安全</a:t>
            </a:r>
            <a:r>
              <a:rPr lang="zh-TW" altLang="en-US"/>
              <a:t>的曝露給外界</a:t>
            </a:r>
            <a:r>
              <a:rPr lang="zh-TW" altLang="en-US" smtClean="0"/>
              <a:t>，</a:t>
            </a:r>
            <a:r>
              <a:rPr lang="zh-TW" altLang="en-US"/>
              <a:t>因為</a:t>
            </a:r>
            <a:r>
              <a:rPr lang="zh-TW" altLang="en-US" smtClean="0"/>
              <a:t>其</a:t>
            </a:r>
            <a:r>
              <a:rPr lang="zh-TW" altLang="en-US"/>
              <a:t>調用者</a:t>
            </a:r>
            <a:r>
              <a:rPr lang="zh-TW" altLang="en-US" smtClean="0"/>
              <a:t>無法改變</a:t>
            </a:r>
            <a:endParaRPr lang="zh-TW" altLang="en-US"/>
          </a:p>
          <a:p>
            <a:r>
              <a:rPr lang="zh-TW" altLang="en-US"/>
              <a:t>不可變</a:t>
            </a:r>
            <a:r>
              <a:rPr lang="zh-TW" altLang="en-US" smtClean="0"/>
              <a:t>的型別能</a:t>
            </a:r>
            <a:r>
              <a:rPr lang="zh-TW" altLang="en-US"/>
              <a:t>確保</a:t>
            </a:r>
            <a:r>
              <a:rPr lang="en-US" altLang="zh-TW"/>
              <a:t>GetHashCode()</a:t>
            </a:r>
            <a:r>
              <a:rPr lang="zh-TW" altLang="en-US"/>
              <a:t>方法</a:t>
            </a:r>
            <a:r>
              <a:rPr lang="zh-TW" altLang="en-US" smtClean="0"/>
              <a:t>返回的值具實體不變性，所以在以雜湊為基礎的集合</a:t>
            </a:r>
            <a:r>
              <a:rPr lang="zh-TW" altLang="en-US"/>
              <a:t>中表現</a:t>
            </a:r>
            <a:r>
              <a:rPr lang="zh-TW" altLang="en-US" smtClean="0"/>
              <a:t>良好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97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/>
              <a:t>– </a:t>
            </a:r>
            <a:r>
              <a:rPr lang="zh-TW" altLang="en-US" smtClean="0"/>
              <a:t>怎麼具有不可變性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先把所有實體欄位改為唯讀</a:t>
            </a:r>
            <a:endParaRPr lang="en-US" altLang="zh-TW" smtClean="0"/>
          </a:p>
          <a:p>
            <a:r>
              <a:rPr lang="zh-TW" altLang="en-US"/>
              <a:t>利用建構子來為欄位填</a:t>
            </a:r>
            <a:r>
              <a:rPr lang="zh-TW" altLang="en-US" smtClean="0"/>
              <a:t>值</a:t>
            </a:r>
            <a:endParaRPr lang="en-US" altLang="zh-TW" smtClean="0"/>
          </a:p>
          <a:p>
            <a:r>
              <a:rPr lang="zh-TW" altLang="en-US"/>
              <a:t>特別注意參考型</a:t>
            </a:r>
            <a:r>
              <a:rPr lang="zh-TW" altLang="en-US" smtClean="0"/>
              <a:t>別成員</a:t>
            </a:r>
            <a:r>
              <a:rPr lang="en-US" altLang="zh-TW" smtClean="0"/>
              <a:t>(e.g. Array)</a:t>
            </a:r>
            <a:r>
              <a:rPr lang="zh-TW" altLang="en-US" smtClean="0"/>
              <a:t>，填值時須要做防禦性的複製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</a:t>
            </a:r>
            <a:r>
              <a:rPr lang="en-US" altLang="zh-TW"/>
              <a:t>– </a:t>
            </a:r>
            <a:r>
              <a:rPr lang="zh-TW" altLang="en-US" smtClean="0"/>
              <a:t>怎麼初始化不可變性的型別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000" smtClean="0"/>
              <a:t>建構函式</a:t>
            </a:r>
            <a:endParaRPr lang="en-US" altLang="zh-TW" sz="300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000" smtClean="0">
                <a:hlinkClick r:id="rId2"/>
              </a:rPr>
              <a:t>工廠方法</a:t>
            </a:r>
            <a:r>
              <a:rPr lang="zh-TW" altLang="en-US" sz="3000" smtClean="0"/>
              <a:t>：次類別決定要實體化的類別為何</a:t>
            </a:r>
            <a:r>
              <a:rPr lang="zh-TW" altLang="en-US" sz="3000"/>
              <a:t>，建立常用值更</a:t>
            </a:r>
            <a:r>
              <a:rPr lang="zh-TW" altLang="en-US" sz="3000" smtClean="0"/>
              <a:t>方便，</a:t>
            </a:r>
            <a:r>
              <a:rPr lang="en-US" altLang="zh-TW" sz="3000" smtClean="0"/>
              <a:t>Color.FromKnowColor()</a:t>
            </a:r>
            <a:r>
              <a:rPr lang="zh-TW" altLang="en-US" sz="3000" smtClean="0"/>
              <a:t>與</a:t>
            </a:r>
            <a:r>
              <a:rPr lang="en-US" altLang="zh-TW" sz="3000" smtClean="0"/>
              <a:t>Color.FromName()</a:t>
            </a:r>
            <a:r>
              <a:rPr lang="zh-TW" altLang="en-US" sz="3000" smtClean="0"/>
              <a:t> </a:t>
            </a:r>
            <a:endParaRPr lang="en-US" altLang="zh-TW" sz="300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000" smtClean="0"/>
              <a:t>可改變的伴隨類別：需要多個步驟才能完成建構的不可變性型別，</a:t>
            </a:r>
            <a:r>
              <a:rPr lang="en-US" altLang="zh-TW" sz="3000" smtClean="0"/>
              <a:t>StringBuilderg</a:t>
            </a:r>
            <a:r>
              <a:rPr lang="zh-TW" altLang="en-US" sz="3000" smtClean="0"/>
              <a:t>是</a:t>
            </a:r>
            <a:r>
              <a:rPr lang="en-US" altLang="zh-TW" sz="3000" smtClean="0"/>
              <a:t>String</a:t>
            </a:r>
            <a:r>
              <a:rPr lang="zh-TW" altLang="en-US" sz="3000" smtClean="0"/>
              <a:t>的輔助類別</a:t>
            </a:r>
            <a:endParaRPr lang="en-US" altLang="zh-TW" sz="3000" smtClean="0"/>
          </a:p>
        </p:txBody>
      </p:sp>
    </p:spTree>
    <p:extLst>
      <p:ext uri="{BB962C8B-B14F-4D97-AF65-F5344CB8AC3E}">
        <p14:creationId xmlns:p14="http://schemas.microsoft.com/office/powerpoint/2010/main" val="6804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251</Words>
  <Application>Microsoft Office PowerPoint</Application>
  <PresentationFormat>如螢幕大小 (16:9)</PresentationFormat>
  <Paragraphs>19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實值型別優先使其具不可變性</vt:lpstr>
      <vt:lpstr>What – 什麼是不可變性</vt:lpstr>
      <vt:lpstr>Why – 為什麼要使型別具不可變性</vt:lpstr>
      <vt:lpstr>Why – 為什麼要使型別具不可變性</vt:lpstr>
      <vt:lpstr>How – 怎麼具有不可變性</vt:lpstr>
      <vt:lpstr>How – 怎麼初始化不可變性的型別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81</cp:revision>
  <cp:lastPrinted>2018-07-18T07:44:09Z</cp:lastPrinted>
  <dcterms:created xsi:type="dcterms:W3CDTF">2018-07-17T01:50:21Z</dcterms:created>
  <dcterms:modified xsi:type="dcterms:W3CDTF">2020-03-06T03:22:38Z</dcterms:modified>
</cp:coreProperties>
</file>