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6" r:id="rId3"/>
    <p:sldId id="267" r:id="rId4"/>
    <p:sldId id="268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45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3568" y="1563638"/>
            <a:ext cx="7848872" cy="1333971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資料</a:t>
            </a:r>
            <a:r>
              <a:rPr lang="zh-TW" altLang="en-US" sz="2800" dirty="0"/>
              <a:t>驅動</a:t>
            </a:r>
            <a:r>
              <a:rPr lang="en-US" altLang="zh-TW" sz="2800" dirty="0"/>
              <a:t>(Data Driven)</a:t>
            </a:r>
            <a:r>
              <a:rPr lang="zh-TW" altLang="en-US" sz="2800" dirty="0"/>
              <a:t>動態型別使用</a:t>
            </a:r>
            <a:r>
              <a:rPr lang="en-US" altLang="zh-TW" sz="2800" dirty="0" err="1"/>
              <a:t>DynamicObject</a:t>
            </a:r>
            <a:r>
              <a:rPr lang="zh-TW" altLang="en-US" sz="2800" dirty="0"/>
              <a:t>或</a:t>
            </a:r>
            <a:r>
              <a:rPr lang="en-US" altLang="zh-TW" sz="2800" dirty="0" err="1" smtClean="0"/>
              <a:t>IDynamicMetaObkectProvider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</a:t>
            </a:r>
            <a:r>
              <a:rPr lang="zh-TW" altLang="en-US" dirty="0" smtClean="0"/>
              <a:t>資料驅動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dirty="0" smtClean="0"/>
              <a:t>建造一個依你使用而在執行期改變</a:t>
            </a:r>
            <a:r>
              <a:rPr lang="en-US" altLang="zh-TW" sz="2800" dirty="0" smtClean="0"/>
              <a:t>public</a:t>
            </a:r>
            <a:r>
              <a:rPr lang="zh-TW" altLang="en-US" sz="2800" dirty="0" smtClean="0"/>
              <a:t>介面</a:t>
            </a:r>
            <a:endParaRPr lang="en-US" altLang="zh-TW" sz="2800" dirty="0" smtClean="0"/>
          </a:p>
          <a:p>
            <a:r>
              <a:rPr lang="en-US" altLang="zh-TW" sz="2800" dirty="0" smtClean="0"/>
              <a:t>C#</a:t>
            </a:r>
            <a:r>
              <a:rPr lang="zh-TW" altLang="en-US" sz="2800" dirty="0" smtClean="0"/>
              <a:t>是透過</a:t>
            </a:r>
            <a:r>
              <a:rPr lang="en-US" altLang="zh-TW" sz="2800" dirty="0" smtClean="0"/>
              <a:t>dynamic, </a:t>
            </a:r>
            <a:r>
              <a:rPr lang="en-US" altLang="zh-TW" sz="2800" dirty="0" err="1" smtClean="0"/>
              <a:t>System.Dynamic.DynamicObecjt</a:t>
            </a:r>
            <a:r>
              <a:rPr lang="zh-TW" altLang="en-US" sz="2800" dirty="0" smtClean="0"/>
              <a:t>來提供此能力。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 dirty="0"/>
              <a:t>Why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為何要使用資料驅動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能夠在執行期才決定介面型別。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–</a:t>
            </a:r>
            <a:r>
              <a:rPr lang="zh-TW" altLang="en-US" dirty="0" smtClean="0"/>
              <a:t>如何使用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如果你要建立一個動態型別</a:t>
            </a:r>
            <a:r>
              <a:rPr lang="zh-TW" altLang="en-US" sz="2800" dirty="0" smtClean="0"/>
              <a:t>的話，你</a:t>
            </a:r>
            <a:r>
              <a:rPr lang="zh-TW" altLang="en-US" sz="2800" dirty="0" smtClean="0"/>
              <a:t>的首選應該是</a:t>
            </a:r>
            <a:r>
              <a:rPr lang="zh-TW" altLang="en-US" sz="2800" dirty="0" smtClean="0"/>
              <a:t>自</a:t>
            </a:r>
            <a:r>
              <a:rPr lang="en-US" altLang="zh-TW" sz="2800" dirty="0" err="1" smtClean="0"/>
              <a:t>DynamicMetaObjectProvider</a:t>
            </a:r>
            <a:r>
              <a:rPr lang="zh-TW" altLang="en-US" sz="2800" dirty="0" smtClean="0"/>
              <a:t>衍生。</a:t>
            </a:r>
            <a:endParaRPr lang="en-US" altLang="zh-TW" sz="2800" dirty="0" smtClean="0"/>
          </a:p>
          <a:p>
            <a:r>
              <a:rPr lang="zh-TW" altLang="en-US" sz="2800" dirty="0" smtClean="0"/>
              <a:t>任何</a:t>
            </a:r>
            <a:r>
              <a:rPr lang="zh-TW" altLang="en-US" sz="2800" dirty="0"/>
              <a:t>的動態型別都涉及一些效能的</a:t>
            </a:r>
            <a:r>
              <a:rPr lang="zh-TW" altLang="en-US" sz="2800" dirty="0" smtClean="0"/>
              <a:t>代價。</a:t>
            </a:r>
            <a:endParaRPr lang="en-US" altLang="zh-TW" sz="28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698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23281</TotalTime>
  <Words>96</Words>
  <Application>Microsoft Office PowerPoint</Application>
  <PresentationFormat>如螢幕大小 (16:9)</PresentationFormat>
  <Paragraphs>10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資料驅動(Data Driven)動態型別使用DynamicObject或IDynamicMetaObkectProvider</vt:lpstr>
      <vt:lpstr>What –資料驅動</vt:lpstr>
      <vt:lpstr>Why –為何要使用資料驅動</vt:lpstr>
      <vt:lpstr>How –如何使用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131</cp:revision>
  <cp:lastPrinted>2018-07-18T07:44:09Z</cp:lastPrinted>
  <dcterms:created xsi:type="dcterms:W3CDTF">2018-07-17T01:50:21Z</dcterms:created>
  <dcterms:modified xsi:type="dcterms:W3CDTF">2020-08-14T06:28:27Z</dcterms:modified>
</cp:coreProperties>
</file>