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6" r:id="rId3"/>
    <p:sldId id="267" r:id="rId4"/>
    <p:sldId id="268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46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3568" y="1563638"/>
            <a:ext cx="7848872" cy="1333971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了解</a:t>
            </a:r>
            <a:r>
              <a:rPr lang="zh-TW" altLang="en-US" sz="2800" dirty="0"/>
              <a:t>如何運用</a:t>
            </a:r>
            <a:r>
              <a:rPr lang="en-US" altLang="zh-TW" sz="2800" dirty="0"/>
              <a:t>Expression </a:t>
            </a:r>
            <a:r>
              <a:rPr lang="en-US" altLang="zh-TW" sz="2800" dirty="0" smtClean="0"/>
              <a:t>API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–Expression API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en-US" altLang="zh-TW" sz="2800" dirty="0" smtClean="0"/>
              <a:t>Expression:</a:t>
            </a:r>
            <a:r>
              <a:rPr lang="zh-TW" altLang="en-US" sz="2800" dirty="0" smtClean="0"/>
              <a:t>運算式或運算式樹。</a:t>
            </a:r>
            <a:endParaRPr lang="en-US" altLang="zh-TW" sz="2800" dirty="0" smtClean="0"/>
          </a:p>
          <a:p>
            <a:r>
              <a:rPr lang="zh-TW" altLang="en-US" sz="2800" dirty="0" smtClean="0"/>
              <a:t>在</a:t>
            </a:r>
            <a:r>
              <a:rPr lang="zh-TW" altLang="en-US" sz="2800" dirty="0"/>
              <a:t>執行</a:t>
            </a:r>
            <a:r>
              <a:rPr lang="zh-TW" altLang="en-US" sz="2800" dirty="0" smtClean="0"/>
              <a:t>期才建立程式碼或反映型別的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為何要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無窮的可能性，因為你在執行期建立程式碼。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–</a:t>
            </a:r>
            <a:r>
              <a:rPr lang="zh-TW" altLang="en-US" dirty="0" smtClean="0"/>
              <a:t>如何使用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建立接受運算式作為引數的方法</a:t>
            </a:r>
            <a:endParaRPr lang="en-US" altLang="zh-TW" dirty="0" smtClean="0"/>
          </a:p>
          <a:p>
            <a:r>
              <a:rPr lang="zh-TW" altLang="en-US" dirty="0"/>
              <a:t>執行期建立</a:t>
            </a:r>
            <a:r>
              <a:rPr lang="zh-TW" altLang="en-US" dirty="0" smtClean="0"/>
              <a:t>程式碼，建立類別來產出程式碼並執行產出的程式碼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缺點</a:t>
            </a:r>
            <a:r>
              <a:rPr lang="en-US" altLang="zh-TW" dirty="0" smtClean="0"/>
              <a:t>:</a:t>
            </a:r>
            <a:r>
              <a:rPr lang="zh-TW" altLang="en-US" dirty="0" smtClean="0"/>
              <a:t>很</a:t>
            </a:r>
            <a:r>
              <a:rPr lang="zh-TW" altLang="en-US" dirty="0"/>
              <a:t>難</a:t>
            </a:r>
            <a:r>
              <a:rPr lang="zh-TW" altLang="en-US" dirty="0" smtClean="0"/>
              <a:t>寫。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698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27837</TotalTime>
  <Words>84</Words>
  <Application>Microsoft Office PowerPoint</Application>
  <PresentationFormat>如螢幕大小 (16:9)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了解如何運用Expression API</vt:lpstr>
      <vt:lpstr>What –Expression API</vt:lpstr>
      <vt:lpstr>Why –為何要使用</vt:lpstr>
      <vt:lpstr>How –如何使用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137</cp:revision>
  <cp:lastPrinted>2018-07-18T07:44:09Z</cp:lastPrinted>
  <dcterms:created xsi:type="dcterms:W3CDTF">2018-07-17T01:50:21Z</dcterms:created>
  <dcterms:modified xsi:type="dcterms:W3CDTF">2020-08-19T03:35:18Z</dcterms:modified>
</cp:coreProperties>
</file>