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7" r:id="rId3"/>
    <p:sldId id="269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0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sharplang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參與規格及程式碼的訂定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 開源特性除了編譯器外，語言設計過程也是開放的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9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挖掘編譯器更深層的知識，可以繼續增長 </a:t>
            </a:r>
            <a:r>
              <a:rPr lang="en-US" altLang="zh-TW" dirty="0" smtClean="0"/>
              <a:t>C# </a:t>
            </a:r>
            <a:r>
              <a:rPr lang="zh-TW" altLang="en-US" dirty="0" smtClean="0"/>
              <a:t>相關知識</a:t>
            </a:r>
            <a:endParaRPr lang="en-US" altLang="zh-TW" dirty="0" smtClean="0"/>
          </a:p>
          <a:p>
            <a:r>
              <a:rPr lang="zh-TW" altLang="en-US" dirty="0" smtClean="0"/>
              <a:t>學習、保持最新技術，甚至參與 </a:t>
            </a:r>
            <a:r>
              <a:rPr lang="en-US" altLang="zh-TW" dirty="0" smtClean="0"/>
              <a:t>C#</a:t>
            </a:r>
            <a:r>
              <a:rPr lang="zh-TW" altLang="en-US" dirty="0" smtClean="0"/>
              <a:t> 的演化，跟</a:t>
            </a:r>
            <a:r>
              <a:rPr lang="zh-TW" altLang="en-US" smtClean="0"/>
              <a:t>社群其他開發</a:t>
            </a:r>
            <a:r>
              <a:rPr lang="zh-TW" altLang="en-US" dirty="0" smtClean="0"/>
              <a:t>夥伴一同成長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38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Roslyn Compiler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github.com/dotnet/roslyn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編譯器原型開發、</a:t>
            </a:r>
            <a:r>
              <a:rPr lang="en-US" altLang="zh-TW" dirty="0" smtClean="0"/>
              <a:t>PR </a:t>
            </a:r>
            <a:r>
              <a:rPr lang="zh-TW" altLang="en-US" dirty="0" smtClean="0"/>
              <a:t>自己希望的功能</a:t>
            </a:r>
            <a:endParaRPr lang="en-US" altLang="zh-TW" dirty="0" smtClean="0"/>
          </a:p>
          <a:p>
            <a:r>
              <a:rPr lang="en-US" altLang="zh-TW" dirty="0"/>
              <a:t>C# Language Design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github.com/dotnet/csharplang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新功能規格、會議記錄、學習功能背後的考量、正</a:t>
            </a:r>
            <a:r>
              <a:rPr lang="en-US" altLang="zh-TW" dirty="0" smtClean="0"/>
              <a:t>/</a:t>
            </a:r>
            <a:r>
              <a:rPr lang="zh-TW" altLang="en-US" dirty="0" smtClean="0"/>
              <a:t>負面影響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845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27984</TotalTime>
  <Words>64</Words>
  <Application>Microsoft Office PowerPoint</Application>
  <PresentationFormat>如螢幕大小 (16:9)</PresentationFormat>
  <Paragraphs>10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參與規格及程式碼的訂定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151</cp:revision>
  <cp:lastPrinted>2018-07-18T07:44:09Z</cp:lastPrinted>
  <dcterms:created xsi:type="dcterms:W3CDTF">2018-07-17T01:50:21Z</dcterms:created>
  <dcterms:modified xsi:type="dcterms:W3CDTF">2020-09-02T01:51:36Z</dcterms:modified>
</cp:coreProperties>
</file>