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9" r:id="rId2"/>
    <p:sldId id="267" r:id="rId3"/>
    <p:sldId id="269" r:id="rId4"/>
    <p:sldId id="268" r:id="rId5"/>
    <p:sldId id="270" r:id="rId6"/>
    <p:sldId id="271" r:id="rId7"/>
    <p:sldId id="272" r:id="rId8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-analyz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VisualStudioPlatformTeam.MicrosoftCodeAnalysis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考慮用分析器自動化慣用法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本書包含了許多寫更好程式碼的建議，實做這些建議的方法可用分析器與 </a:t>
            </a:r>
            <a:r>
              <a:rPr lang="en-US" altLang="zh-TW" dirty="0" smtClean="0"/>
              <a:t>Roslyn API </a:t>
            </a:r>
            <a:r>
              <a:rPr lang="zh-TW" altLang="en-US" dirty="0" smtClean="0"/>
              <a:t>在語法層次分析、修改程式碼來引入較佳作法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9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讓實現較佳作法的過程更</a:t>
            </a:r>
            <a:r>
              <a:rPr lang="zh-TW" altLang="en-US" dirty="0" smtClean="0"/>
              <a:t>輕鬆，接受度高則更容易推廣</a:t>
            </a:r>
            <a:endParaRPr lang="en-US" altLang="zh-TW" dirty="0" smtClean="0"/>
          </a:p>
          <a:p>
            <a:r>
              <a:rPr lang="zh-TW" altLang="en-US" dirty="0"/>
              <a:t>開發過程專注於邏輯開發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lint</a:t>
            </a:r>
            <a:r>
              <a:rPr lang="zh-TW" altLang="en-US" dirty="0" smtClean="0"/>
              <a:t> 交給工具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38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不需自己撰寫分析器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github.com/dotnet/roslyn-analyzers</a:t>
            </a:r>
            <a:endParaRPr lang="en-US" altLang="zh-TW" dirty="0" smtClean="0"/>
          </a:p>
          <a:p>
            <a:r>
              <a:rPr lang="zh-TW" altLang="en-US" dirty="0" smtClean="0"/>
              <a:t>安裝前先研究彼此間的規則衝突，不同分析器會有不同意見，或許需要自己建立規則</a:t>
            </a:r>
            <a:endParaRPr lang="en-US" altLang="zh-TW" dirty="0" smtClean="0"/>
          </a:p>
          <a:p>
            <a:r>
              <a:rPr lang="zh-TW" altLang="en-US" dirty="0"/>
              <a:t>為團隊建立</a:t>
            </a:r>
            <a:r>
              <a:rPr lang="zh-TW" altLang="en-US" dirty="0" smtClean="0"/>
              <a:t>分析器落實程式碼慣用的自動化驗證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84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FxCop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Microsoft </a:t>
            </a:r>
            <a:r>
              <a:rPr lang="zh-TW" altLang="en-US" dirty="0"/>
              <a:t>建立了一組稱為 </a:t>
            </a:r>
            <a:r>
              <a:rPr lang="en-US" altLang="zh-TW" dirty="0" err="1" smtClean="0"/>
              <a:t>CodeAnalysis</a:t>
            </a:r>
            <a:r>
              <a:rPr lang="en-US" altLang="zh-TW" dirty="0" smtClean="0"/>
              <a:t> </a:t>
            </a:r>
            <a:r>
              <a:rPr lang="zh-TW" altLang="en-US" dirty="0" smtClean="0"/>
              <a:t>分析器</a:t>
            </a:r>
            <a:endParaRPr lang="en-US" altLang="zh-TW" dirty="0" smtClean="0"/>
          </a:p>
          <a:p>
            <a:r>
              <a:rPr lang="en-US" altLang="zh-TW" dirty="0" smtClean="0"/>
              <a:t>Install </a:t>
            </a:r>
            <a:r>
              <a:rPr lang="en-US" altLang="zh-TW" dirty="0"/>
              <a:t>by </a:t>
            </a:r>
            <a:r>
              <a:rPr lang="en-US" altLang="zh-TW" dirty="0" err="1" smtClean="0"/>
              <a:t>NuGet</a:t>
            </a:r>
            <a:endParaRPr lang="en-US" altLang="zh-TW" dirty="0" smtClean="0"/>
          </a:p>
          <a:p>
            <a:r>
              <a:rPr lang="en-US" altLang="zh-TW" dirty="0" smtClean="0"/>
              <a:t>Install </a:t>
            </a:r>
            <a:r>
              <a:rPr lang="en-US" altLang="zh-TW" dirty="0"/>
              <a:t>by VSIX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marketplace.visualstudio.com/items?itemName=VisualStudioPlatformTeam.MicrosoftCodeAnalysis2019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06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CodeMaid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程式碼清理，產生一致的程式碼</a:t>
            </a:r>
            <a:endParaRPr lang="en-US" altLang="zh-TW" dirty="0" smtClean="0"/>
          </a:p>
          <a:p>
            <a:r>
              <a:rPr lang="zh-TW" altLang="en-US" dirty="0" smtClean="0"/>
              <a:t>組織</a:t>
            </a:r>
            <a:r>
              <a:rPr lang="zh-TW" altLang="en-US" smtClean="0"/>
              <a:t>程式碼，一致欄位</a:t>
            </a:r>
            <a:r>
              <a:rPr lang="zh-TW" altLang="en-US" dirty="0" smtClean="0"/>
              <a:t>、屬性、方法順序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1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Viasfora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color to your Visual Studio editor!</a:t>
            </a:r>
            <a:endParaRPr lang="zh-TW" altLang="en-US" dirty="0"/>
          </a:p>
        </p:txBody>
      </p:sp>
      <p:pic>
        <p:nvPicPr>
          <p:cNvPr id="1026" name="Picture 2" descr="Rainbow br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4" y="1828004"/>
            <a:ext cx="7357372" cy="26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7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28206</TotalTime>
  <Words>121</Words>
  <Application>Microsoft Office PowerPoint</Application>
  <PresentationFormat>如螢幕大小 (16:9)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考慮用分析器自動化慣用法</vt:lpstr>
      <vt:lpstr>What</vt:lpstr>
      <vt:lpstr>Why</vt:lpstr>
      <vt:lpstr>How</vt:lpstr>
      <vt:lpstr>FxCop</vt:lpstr>
      <vt:lpstr>CodeMaid</vt:lpstr>
      <vt:lpstr>Viasfora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166</cp:revision>
  <cp:lastPrinted>2018-07-18T07:44:09Z</cp:lastPrinted>
  <dcterms:created xsi:type="dcterms:W3CDTF">2018-07-17T01:50:21Z</dcterms:created>
  <dcterms:modified xsi:type="dcterms:W3CDTF">2020-09-02T05:33:43Z</dcterms:modified>
</cp:coreProperties>
</file>