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0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33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考慮實作</a:t>
            </a:r>
            <a:r>
              <a:rPr lang="en-US" altLang="zh-TW" dirty="0"/>
              <a:t>Task</a:t>
            </a:r>
            <a:r>
              <a:rPr lang="zh-TW" altLang="en-US" dirty="0"/>
              <a:t>取消</a:t>
            </a:r>
            <a:r>
              <a:rPr lang="zh-TW" altLang="en-US" dirty="0" smtClean="0"/>
              <a:t>協定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(Task Cancellation Protocol)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323528" y="1203598"/>
            <a:ext cx="8568952" cy="3394472"/>
          </a:xfrm>
        </p:spPr>
        <p:txBody>
          <a:bodyPr vert="horz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 smtClean="0"/>
              <a:t>Task</a:t>
            </a:r>
            <a:r>
              <a:rPr lang="zh-TW" altLang="en-US" sz="2800" dirty="0" smtClean="0"/>
              <a:t> 非同步程式設計模型包含選擇性的標準 </a:t>
            </a:r>
            <a:r>
              <a:rPr lang="en-US" altLang="zh-TW" sz="2800" dirty="0" smtClean="0"/>
              <a:t>API </a:t>
            </a:r>
            <a:r>
              <a:rPr lang="zh-TW" altLang="en-US" sz="2800" dirty="0" smtClean="0"/>
              <a:t>供取消、進度回報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353504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並非所有 </a:t>
            </a:r>
            <a:r>
              <a:rPr lang="en-US" altLang="zh-TW" sz="2800" dirty="0" smtClean="0"/>
              <a:t>Task </a:t>
            </a:r>
            <a:r>
              <a:rPr lang="zh-TW" altLang="en-US" sz="2800" dirty="0" smtClean="0"/>
              <a:t>都可被取消，視底層機制而定</a:t>
            </a:r>
            <a:endParaRPr lang="en-US" altLang="zh-TW" sz="2800" dirty="0" smtClean="0"/>
          </a:p>
          <a:p>
            <a:r>
              <a:rPr lang="zh-TW" altLang="en-US" sz="2800" dirty="0"/>
              <a:t>如果 </a:t>
            </a:r>
            <a:r>
              <a:rPr lang="en-US" altLang="zh-TW" sz="2800" dirty="0"/>
              <a:t>Task </a:t>
            </a:r>
            <a:r>
              <a:rPr lang="zh-TW" altLang="en-US" sz="2800" dirty="0"/>
              <a:t>不可被取消，那 </a:t>
            </a:r>
            <a:r>
              <a:rPr lang="en-US" altLang="zh-TW" sz="2800" dirty="0"/>
              <a:t>API </a:t>
            </a:r>
            <a:r>
              <a:rPr lang="zh-TW" altLang="en-US" sz="2800" dirty="0"/>
              <a:t>就不該</a:t>
            </a:r>
            <a:r>
              <a:rPr lang="zh-TW" altLang="en-US" sz="2800" dirty="0" smtClean="0"/>
              <a:t>支援取消多載</a:t>
            </a:r>
            <a:endParaRPr lang="en-US" altLang="zh-TW" sz="2800" dirty="0" smtClean="0"/>
          </a:p>
          <a:p>
            <a:r>
              <a:rPr lang="zh-TW" altLang="en-US" sz="2800" dirty="0"/>
              <a:t>相同</a:t>
            </a:r>
            <a:r>
              <a:rPr lang="zh-TW" altLang="en-US" sz="2800" dirty="0" smtClean="0"/>
              <a:t>的只有在可以準確回報進度時 </a:t>
            </a:r>
            <a:r>
              <a:rPr lang="en-US" altLang="zh-TW" sz="2800" dirty="0" smtClean="0"/>
              <a:t>API </a:t>
            </a:r>
            <a:r>
              <a:rPr lang="zh-TW" altLang="en-US" sz="2800" dirty="0" smtClean="0"/>
              <a:t>才實作協定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例如一個網頁服務的請求是無法有進度回報的，當他完成時就全部完成了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換句話說不會有中間狀態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 </a:t>
            </a:r>
            <a:r>
              <a:rPr lang="en-US" altLang="zh-TW" dirty="0" smtClean="0"/>
              <a:t>Task API </a:t>
            </a:r>
            <a:r>
              <a:rPr lang="zh-TW" altLang="en-US" dirty="0" smtClean="0"/>
              <a:t>進行取消與進度回報的多載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async</a:t>
            </a:r>
            <a:r>
              <a:rPr lang="en-US" altLang="zh-TW" dirty="0" smtClean="0"/>
              <a:t> Task foo()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Task </a:t>
            </a:r>
            <a:r>
              <a:rPr lang="en-US" altLang="zh-TW" dirty="0" smtClean="0"/>
              <a:t>foo(</a:t>
            </a:r>
            <a:r>
              <a:rPr lang="en-US" altLang="zh-TW" dirty="0" err="1" smtClean="0"/>
              <a:t>CancellationToken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Task </a:t>
            </a:r>
            <a:r>
              <a:rPr lang="en-US" altLang="zh-TW" dirty="0" smtClean="0"/>
              <a:t>foo(</a:t>
            </a:r>
            <a:r>
              <a:rPr lang="en-US" altLang="zh-TW" dirty="0" err="1"/>
              <a:t>IProgress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async</a:t>
            </a:r>
            <a:r>
              <a:rPr lang="en-US" altLang="zh-TW" dirty="0"/>
              <a:t> Task </a:t>
            </a:r>
            <a:r>
              <a:rPr lang="en-US" altLang="zh-TW" dirty="0" smtClean="0"/>
              <a:t>foo(</a:t>
            </a:r>
            <a:r>
              <a:rPr lang="en-US" altLang="zh-TW" dirty="0" err="1" smtClean="0"/>
              <a:t>CancellationToken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IProgress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84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15165</TotalTime>
  <Words>123</Words>
  <Application>Microsoft Office PowerPoint</Application>
  <PresentationFormat>如螢幕大小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考慮實作Task取消協定 (Task Cancellation Protocol)</vt:lpstr>
      <vt:lpstr>What</vt:lpstr>
      <vt:lpstr>Why 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126</cp:revision>
  <cp:lastPrinted>2018-07-18T07:44:09Z</cp:lastPrinted>
  <dcterms:created xsi:type="dcterms:W3CDTF">2018-07-17T01:50:21Z</dcterms:created>
  <dcterms:modified xsi:type="dcterms:W3CDTF">2020-06-30T17:04:24Z</dcterms:modified>
</cp:coreProperties>
</file>