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9" r:id="rId2"/>
    <p:sldId id="260" r:id="rId3"/>
    <p:sldId id="261" r:id="rId4"/>
    <p:sldId id="262" r:id="rId5"/>
    <p:sldId id="263" r:id="rId6"/>
  </p:sldIdLst>
  <p:sldSz cx="9144000" cy="5143500" type="screen16x9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C4242"/>
    <a:srgbClr val="B85858"/>
    <a:srgbClr val="BE4430"/>
    <a:srgbClr val="BA5E5E"/>
    <a:srgbClr val="FCDBD8"/>
    <a:srgbClr val="E0A9A0"/>
    <a:srgbClr val="FEE6ED"/>
    <a:srgbClr val="DB7F7F"/>
    <a:srgbClr val="E7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2580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596F-5AEE-4A09-B007-52FE8F05C9A1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47CF-327A-4884-A710-28DF6376C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600"/>
            </a:lvl2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6C39-E73D-4404-99C8-E3E59EB363C5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作法 </a:t>
            </a:r>
            <a:r>
              <a:rPr lang="en-US" altLang="zh-TW" dirty="0" smtClean="0"/>
              <a:t>14</a:t>
            </a:r>
            <a:endParaRPr lang="en-US" altLang="zh-TW" dirty="0" smtClean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優先定義並實作介面進行繼承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7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What-</a:t>
            </a:r>
            <a:r>
              <a:rPr lang="zh-TW" altLang="en-US" dirty="0" smtClean="0"/>
              <a:t>抽象基底類別和介面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基底</a:t>
            </a:r>
            <a:r>
              <a:rPr lang="zh-TW" altLang="en-US" sz="2800" dirty="0" smtClean="0"/>
              <a:t>類別為一個類別階層提供一個共同的父類別</a:t>
            </a:r>
            <a:endParaRPr lang="en-US" altLang="zh-TW" sz="2800" dirty="0" smtClean="0"/>
          </a:p>
          <a:p>
            <a:r>
              <a:rPr lang="zh-TW" altLang="en-US" sz="2800" dirty="0" smtClean="0"/>
              <a:t>介面是在描述一個型別中可供實作的相關方法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/>
              <a:t>基底</a:t>
            </a:r>
            <a:r>
              <a:rPr lang="zh-TW" altLang="en-US" sz="2800" dirty="0" smtClean="0"/>
              <a:t>類別描述一個物件是什麼</a:t>
            </a:r>
            <a:endParaRPr lang="en-US" altLang="zh-TW" sz="2800" dirty="0" smtClean="0"/>
          </a:p>
          <a:p>
            <a:r>
              <a:rPr lang="zh-TW" altLang="en-US" sz="2800" dirty="0" smtClean="0"/>
              <a:t>介面是描述物件行為的一種方式</a:t>
            </a:r>
            <a:endParaRPr lang="en-US" altLang="zh-TW" sz="2800" dirty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7769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What-</a:t>
            </a:r>
            <a:r>
              <a:rPr lang="zh-TW" altLang="en-US" dirty="0" smtClean="0"/>
              <a:t>抽象基底類別和介面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在</a:t>
            </a:r>
            <a:r>
              <a:rPr lang="zh-TW" altLang="en-US" sz="2800" dirty="0" smtClean="0"/>
              <a:t>介面中不能包含任何實作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也不能包含任何具體的資料成員</a:t>
            </a:r>
            <a:endParaRPr lang="en-US" altLang="zh-TW" sz="2800" dirty="0" smtClean="0"/>
          </a:p>
          <a:p>
            <a:r>
              <a:rPr lang="zh-TW" altLang="en-US" sz="2800" dirty="0"/>
              <a:t>而基底</a:t>
            </a:r>
            <a:r>
              <a:rPr lang="zh-TW" altLang="en-US" sz="2800" dirty="0" smtClean="0"/>
              <a:t>類別可以在描述共同的行為之外提供衍生型別一些實作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81229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Why-</a:t>
            </a:r>
            <a:r>
              <a:rPr lang="zh-TW" altLang="en-US" smtClean="0"/>
              <a:t>基</a:t>
            </a:r>
            <a:r>
              <a:rPr lang="zh-TW" altLang="en-US" dirty="0"/>
              <a:t>底類別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擴充性比介面好</a:t>
            </a:r>
            <a:endParaRPr lang="en-US" altLang="zh-TW" dirty="0" smtClean="0"/>
          </a:p>
          <a:p>
            <a:r>
              <a:rPr lang="zh-TW" altLang="en-US" dirty="0" smtClean="0"/>
              <a:t>基</a:t>
            </a:r>
            <a:r>
              <a:rPr lang="zh-TW" altLang="en-US" dirty="0"/>
              <a:t>底</a:t>
            </a:r>
            <a:r>
              <a:rPr lang="zh-TW" altLang="en-US" dirty="0" smtClean="0"/>
              <a:t>類別可以隨著時間進行擴充</a:t>
            </a:r>
            <a:r>
              <a:rPr lang="en-US" altLang="zh-TW" dirty="0" smtClean="0"/>
              <a:t>,</a:t>
            </a:r>
            <a:r>
              <a:rPr lang="zh-TW" altLang="en-US" dirty="0" smtClean="0"/>
              <a:t>而這些擴充會成為每一個衍生類別的一部分</a:t>
            </a:r>
            <a:endParaRPr lang="en-US" altLang="zh-TW" dirty="0" smtClean="0"/>
          </a:p>
          <a:p>
            <a:r>
              <a:rPr lang="zh-TW" altLang="en-US" dirty="0" smtClean="0"/>
              <a:t>而當介面想要修改或擴充時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所有繼承此介面的類別都要跟著修改實作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618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err="1" smtClean="0"/>
              <a:t>System.Linq.Enumerable</a:t>
            </a:r>
            <a:r>
              <a:rPr lang="zh-TW" altLang="en-US" sz="2800" dirty="0" smtClean="0"/>
              <a:t>類別中含有大量的擴充方法定義在</a:t>
            </a:r>
            <a:r>
              <a:rPr lang="en-US" altLang="zh-TW" sz="2800" dirty="0" err="1" smtClean="0"/>
              <a:t>IEnumerable</a:t>
            </a:r>
            <a:r>
              <a:rPr lang="en-US" altLang="zh-TW" sz="2800" dirty="0" smtClean="0"/>
              <a:t>&lt;T&gt;</a:t>
            </a:r>
            <a:r>
              <a:rPr lang="zh-TW" altLang="en-US" sz="2800" dirty="0" smtClean="0"/>
              <a:t>介面上</a:t>
            </a:r>
            <a:endParaRPr lang="en-US" altLang="zh-TW" sz="2800" dirty="0" smtClean="0"/>
          </a:p>
          <a:p>
            <a:r>
              <a:rPr lang="zh-TW" altLang="en-US" sz="2800" dirty="0"/>
              <a:t>這樣任何實</a:t>
            </a:r>
            <a:r>
              <a:rPr lang="zh-TW" altLang="en-US" sz="2800" dirty="0" smtClean="0"/>
              <a:t>作</a:t>
            </a:r>
            <a:r>
              <a:rPr lang="en-US" altLang="zh-TW" sz="2800" dirty="0" err="1"/>
              <a:t>IEnumerable</a:t>
            </a:r>
            <a:r>
              <a:rPr lang="en-US" altLang="zh-TW" sz="2800" dirty="0"/>
              <a:t>&lt;T</a:t>
            </a:r>
            <a:r>
              <a:rPr lang="en-US" altLang="zh-TW" sz="2800" dirty="0" smtClean="0"/>
              <a:t>&gt;</a:t>
            </a:r>
            <a:r>
              <a:rPr lang="zh-TW" altLang="en-US" sz="2800" dirty="0" smtClean="0"/>
              <a:t>的類別表面上就包含所有</a:t>
            </a:r>
            <a:r>
              <a:rPr lang="en-US" altLang="zh-TW" sz="2800" dirty="0" err="1" smtClean="0"/>
              <a:t>Linq</a:t>
            </a:r>
            <a:r>
              <a:rPr lang="zh-TW" altLang="en-US" sz="2800" dirty="0" smtClean="0"/>
              <a:t>的擴充方法了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5907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13155</TotalTime>
  <Words>186</Words>
  <Application>Microsoft Office PowerPoint</Application>
  <PresentationFormat>如螢幕大小 (16:9)</PresentationFormat>
  <Paragraphs>18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優先定義並實作介面進行繼承</vt:lpstr>
      <vt:lpstr>What-抽象基底類別和介面</vt:lpstr>
      <vt:lpstr>What-抽象基底類別和介面</vt:lpstr>
      <vt:lpstr>Why-基底類別</vt:lpstr>
      <vt:lpstr>How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產品部 張曉蒨</dc:creator>
  <cp:lastModifiedBy>研發部 林毓航</cp:lastModifiedBy>
  <cp:revision>106</cp:revision>
  <cp:lastPrinted>2018-07-18T07:44:09Z</cp:lastPrinted>
  <dcterms:created xsi:type="dcterms:W3CDTF">2018-07-17T01:50:21Z</dcterms:created>
  <dcterms:modified xsi:type="dcterms:W3CDTF">2020-04-22T02:07:14Z</dcterms:modified>
</cp:coreProperties>
</file>