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58" autoAdjust="0"/>
  </p:normalViewPr>
  <p:slideViewPr>
    <p:cSldViewPr snapToGrid="0">
      <p:cViewPr varScale="1">
        <p:scale>
          <a:sx n="71" d="100"/>
          <a:sy n="71" d="100"/>
        </p:scale>
        <p:origin x="110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B0F1D-986B-44AD-AD19-90C71C8A8202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43DD-5000-4321-9D48-3530654843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49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43DD-5000-4321-9D48-3530654843F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072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TO USE ENVIRONMENTAL DATA AND OTHER INFORMATION (SUCH AS EPIDEMIOLOGICAL, SOCIAL, POLICY, AND ECONOMIC DATA) TO BUILD A SMARTPHONE APPLICATION THAT PROVIDES INDIVIDUALIZED, GEOLOCATED, COVID-19 RISK WARNINGS TO GUIDE SOCIAL AWARENESS, RESPONSE, AND HEALTH SECURITY</a:t>
            </a:r>
            <a:endParaRPr lang="uk-UA" dirty="0" smtClean="0">
              <a:solidFill>
                <a:schemeClr val="bg1"/>
              </a:solidFill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43DD-5000-4321-9D48-3530654843F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72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43DD-5000-4321-9D48-3530654843F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565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43DD-5000-4321-9D48-3530654843F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763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186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68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77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26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363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234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55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0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37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588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40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tx1"/>
            </a:gs>
            <a:gs pos="79000">
              <a:srgbClr val="002060"/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E4081-731C-4E81-A3A0-2D6C0895AFB7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3A96-442A-40EA-BB26-927BFE2DC2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67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7528" y="2537547"/>
            <a:ext cx="9919855" cy="2387600"/>
          </a:xfrm>
        </p:spPr>
        <p:txBody>
          <a:bodyPr>
            <a:normAutofit fontScale="90000"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Trebuchet MS Bold" panose="020B0703020202020204" pitchFamily="34" charset="0"/>
              </a:rPr>
              <a:t>CHECK YOUR CITY</a:t>
            </a:r>
            <a:endParaRPr lang="uk-UA" sz="11500" b="1" dirty="0">
              <a:solidFill>
                <a:schemeClr val="bg1"/>
              </a:solidFill>
              <a:latin typeface="Trebuchet MS Bold" panose="020B0703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23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39949" y="-119269"/>
            <a:ext cx="7126357" cy="69772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rebuchet MS Bold" panose="020B0703020202020204" pitchFamily="34" charset="0"/>
              </a:rPr>
              <a:t>PROBLEM</a:t>
            </a:r>
            <a:endParaRPr lang="uk-UA" b="1" dirty="0">
              <a:solidFill>
                <a:schemeClr val="bg1"/>
              </a:solidFill>
              <a:latin typeface="Trebuchet MS Bold" panose="020B07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23452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COVID-19 CONTINUES TO BE A GLOBAL PROBLEM EVEN THOUGH VACCINATION EFFORTS ARE UNDERWAY TO CONTROL ITS PROPAGATION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" name="Picture 2" descr="Sad Phone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2674">
            <a:off x="9183918" y="541494"/>
            <a:ext cx="3267608" cy="326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ored - Free use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17" y="130016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5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4908" y="365125"/>
            <a:ext cx="7058891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rebuchet MS Bold" panose="020B0703020202020204" pitchFamily="34" charset="0"/>
              </a:rPr>
              <a:t>STATEMENT</a:t>
            </a:r>
            <a:endParaRPr lang="uk-UA" b="1" dirty="0">
              <a:solidFill>
                <a:schemeClr val="bg1"/>
              </a:solidFill>
              <a:latin typeface="Trebuchet MS Bold" panose="020B07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3176" y="1690688"/>
            <a:ext cx="5642465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BUILD A SMARTPHONE APPLICATION THAT PROVIDES INDIVIDUALIZED, GEOLOCATED, COVID-19 RISK WARNINGS TO GUIDE SOCIAL AWARENESS, RESPONSE, AND HEALTH SECURITY</a:t>
            </a:r>
            <a:endParaRPr lang="uk-UA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026" name="Picture 2" descr="Nigeria Has 1,588 New COVID-19 Cases, 6 Deaths In 24 Hours - NCDC -  StraightN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" y="2276656"/>
            <a:ext cx="6193361" cy="391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-150933" y="1690688"/>
            <a:ext cx="5320145" cy="5089236"/>
          </a:xfrm>
          <a:prstGeom prst="ellipse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" name="Прямая соединительная линия 5"/>
          <p:cNvCxnSpPr>
            <a:stCxn id="4" idx="7"/>
            <a:endCxn id="4" idx="3"/>
          </p:cNvCxnSpPr>
          <p:nvPr/>
        </p:nvCxnSpPr>
        <p:spPr>
          <a:xfrm flipH="1">
            <a:off x="628184" y="2435989"/>
            <a:ext cx="3761911" cy="3598634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592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581286" y="-119269"/>
            <a:ext cx="7126357" cy="69772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6735"/>
            <a:ext cx="2920999" cy="1325563"/>
          </a:xfrm>
        </p:spPr>
        <p:txBody>
          <a:bodyPr/>
          <a:lstStyle/>
          <a:p>
            <a:r>
              <a:rPr lang="en-US" b="1" dirty="0" smtClean="0">
                <a:latin typeface="Trebuchet MS Bold" panose="020B0703020202020204" pitchFamily="34" charset="0"/>
              </a:rPr>
              <a:t>SOLUTION</a:t>
            </a:r>
            <a:endParaRPr lang="uk-UA" b="1" dirty="0">
              <a:latin typeface="Trebuchet MS Bold" panose="020B07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 smtClean="0"/>
              <a:t>WE CREATED A SIMPLE WEB APPLICATION WITH A MOBILE VIEW FOR EASY CHECK HEALTH WARNINGS IN YOUR AREA VIA PYTHON, FLASK FRAMEWORK, AND GEONAMESCACHE LIBRARY TECHNOLOGIES FOR OUR PROJECT</a:t>
            </a:r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52237">
            <a:off x="7892426" y="358945"/>
            <a:ext cx="3185436" cy="634038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46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rebuchet MS Bold" panose="020B0703020202020204" pitchFamily="34" charset="0"/>
              </a:rPr>
              <a:t>SPACE TO GROW</a:t>
            </a:r>
            <a:endParaRPr lang="uk-UA" b="1" dirty="0">
              <a:solidFill>
                <a:schemeClr val="bg1"/>
              </a:solidFill>
              <a:latin typeface="Trebuchet MS Bold" panose="020B07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4109"/>
            <a:ext cx="592836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ADD NEW FUNCTIONALITY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TEACH HOW EVERYTHING WORKS (SUCH WHAT IS ACTIVE CASES, WHAT IS COVID-19…)</a:t>
            </a:r>
          </a:p>
          <a:p>
            <a:pPr lvl="2"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ADD ABILITY TO SEE GLOBAL STATISTICS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7526">
            <a:off x="7129938" y="272037"/>
            <a:ext cx="3246401" cy="63251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727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00363"/>
            <a:ext cx="9144000" cy="11823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rebuchet MS Bold" panose="020B0703020202020204" pitchFamily="34" charset="0"/>
              </a:rPr>
              <a:t>THANKS FOR ATTENTION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300445" y="2136534"/>
            <a:ext cx="5591110" cy="4159642"/>
            <a:chOff x="4738062" y="1098158"/>
            <a:chExt cx="5591110" cy="4159642"/>
          </a:xfrm>
        </p:grpSpPr>
        <p:pic>
          <p:nvPicPr>
            <p:cNvPr id="5" name="Picture 2" descr="NOT SURE I DIDAGREAT JOB OR NOONE PAID ATTENTION | Job Meme on ME.M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00"/>
            <a:stretch/>
          </p:blipFill>
          <p:spPr bwMode="auto">
            <a:xfrm>
              <a:off x="4738062" y="1098158"/>
              <a:ext cx="5591110" cy="4159642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1698" y="2422709"/>
              <a:ext cx="398033" cy="1753500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2079593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155</Words>
  <Application>Microsoft Office PowerPoint</Application>
  <PresentationFormat>Широкоэкранный</PresentationFormat>
  <Paragraphs>17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 Bold</vt:lpstr>
      <vt:lpstr>Тема Office</vt:lpstr>
      <vt:lpstr>CHECK YOUR CITY</vt:lpstr>
      <vt:lpstr>PROBLEM</vt:lpstr>
      <vt:lpstr>STATEMENT</vt:lpstr>
      <vt:lpstr>SOLUTION</vt:lpstr>
      <vt:lpstr>SPACE TO GROW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Sonya Kovalchuk</dc:creator>
  <cp:lastModifiedBy>Sonya Kovalchuk</cp:lastModifiedBy>
  <cp:revision>7</cp:revision>
  <dcterms:created xsi:type="dcterms:W3CDTF">2021-10-03T20:14:26Z</dcterms:created>
  <dcterms:modified xsi:type="dcterms:W3CDTF">2021-10-04T06:20:17Z</dcterms:modified>
</cp:coreProperties>
</file>