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ADE9-5342-8744-ABAA-64C95CA86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597CE-7A4D-F949-BC88-59A0FD9B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E6A5C-5150-8049-93FF-59DE22A8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AC1E1-B18F-2249-B3AB-F273253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ED7A8-FDD1-244E-BC20-AAB634E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5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FB4E-9CF6-B540-8977-66FF21B5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59928-632C-AC42-BAC4-B8DB01F6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4DE63-02CA-2B46-BB6B-ABF9001E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15808-1ABE-494E-B074-1F8785C1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C9BBE-DDED-1346-89F6-01C9BEB9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59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EE951-CED2-5F4D-92A6-5EC3B1B5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8462A-8E07-5A4E-B703-6F907953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786A9-E80D-E34E-8AF9-73616BD4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DF668-6188-8A4F-8435-61DB25E9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C7900-429D-344A-A655-1A82308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17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8CF31-A361-0041-BED8-9F0C6D3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F40D1-97DE-DF4B-BAF4-9D57674D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44C8B-8590-D14E-B699-9ED5310C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EB88A-E9F5-2B44-AE05-F6788DB6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AF985-7AF2-8845-B1C7-792C1651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43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E58A-52CB-2744-A349-9E47DC3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ED543-D5D5-B243-ACDC-84C0A468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6B044-8CBA-3841-876C-3FD5035F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38482-F817-EC45-A2DC-271EAACE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FC4A6-D8A5-294E-92AF-B2353C8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49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F4B9-46A0-D84D-83A2-548CFD6E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C6B9E-BC46-AD49-A335-BDE19DE6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F6A79-04C7-354E-A758-47A147C4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0722D-6C9C-BE41-BB92-D3B04D6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E79A8-E40D-4D45-9059-FA446D08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C6D75-1A8F-F447-91D8-60E1621F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5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88F94-08C2-444B-BD0E-6074BB52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CEE3C-8B6B-D648-A2FC-DDB240F8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F6C3B-B8F2-F24B-9EB1-66BDD7143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D00833-C117-AC49-B987-D0B97294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D4A67-07A2-D640-B9DB-0DEB601B2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9AB8B-4406-0040-A445-6C197E2D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DF2429-11F3-C14C-843A-D1148C77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D028B-B909-CE43-9FD1-65E6EA4B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7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255AE-81D3-E543-ACDF-12167D0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67055-25C4-8C40-A4C6-B675D65D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C98A7C-FE67-3341-A61C-AC98FA70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BD7B1-1870-2E44-9370-0C3FFC5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03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9BAC75-EAFA-CD4E-AB9F-66A386CF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FE789-F4C4-EE4E-8CCB-F6CF20B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AF797-1154-1845-85A9-24C80B19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83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D50D-2A2A-3347-A4F1-D2B4D226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01B75-CAF0-6243-87FC-21259D24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55026-5475-B047-9A07-EE85A7619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470FF-A3BB-4749-8230-7926B324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27384-BF17-F642-8D44-BC2EAB6F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D3D28-FC16-5F48-A640-5F5CAFC2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910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70A0-6A2C-8341-A5B8-1E5322BF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761804-6DA7-024F-9027-507D3B39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695B5-F692-6348-AD8E-4E29D309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C74BB-83B7-864A-B420-41B8F16A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926D-1179-FC47-8C94-3C8E4D5C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F4FAB-8E6C-9144-96A7-3BA9EC80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5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98539B-77A7-4342-9768-DAF08DB6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C36C-D94A-084B-9C34-87400386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44ECE-AF4B-A047-87DA-1DE04C91F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8938-CF33-FB4D-A86C-D5FE0A0169B8}" type="datetimeFigureOut">
              <a:rPr kumimoji="1" lang="ko-Kore-KR" altLang="en-US" smtClean="0"/>
              <a:t>2020. 7. 14.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78E1E-421B-E641-9715-CB20B4BA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83BE-6C5F-2647-8A62-F642BF78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6F3E-59AD-894C-B1F5-EB658807DE6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902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807451-BC12-CF4C-B511-2E8E9DDD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63093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762488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181478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06267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556057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9895141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OSI Model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Layer</a:t>
                      </a:r>
                    </a:p>
                    <a:p>
                      <a:pPr algn="ctr"/>
                      <a:r>
                        <a:rPr lang="en-US" altLang="ko-Kore-KR" sz="2800" dirty="0"/>
                        <a:t>Number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TCP/IP</a:t>
                      </a:r>
                      <a:br>
                        <a:rPr lang="en-US" altLang="ko-Kore-KR" sz="2800" dirty="0"/>
                      </a:br>
                      <a:r>
                        <a:rPr lang="en-US" altLang="ko-Kore-KR" sz="2800" dirty="0"/>
                        <a:t>Layer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Other</a:t>
                      </a:r>
                    </a:p>
                    <a:p>
                      <a:pPr algn="ctr"/>
                      <a:r>
                        <a:rPr lang="en-US" altLang="ko-Kore-KR" sz="2800" dirty="0"/>
                        <a:t>Protocol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106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Application</a:t>
                      </a:r>
                      <a:endParaRPr lang="ko-Kore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L7(Firewall)</a:t>
                      </a:r>
                      <a:endParaRPr lang="ko-Kore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SSH, FTP,</a:t>
                      </a:r>
                    </a:p>
                    <a:p>
                      <a:pPr algn="ctr"/>
                      <a:r>
                        <a:rPr lang="en-US" altLang="ko-Kore-KR" sz="2800" dirty="0"/>
                        <a:t>Telnet, SMTP, POP3…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0483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Presentation</a:t>
                      </a:r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6184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Session</a:t>
                      </a:r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7370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Transport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L4(NAT)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UDP, SCTP…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4380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Network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L3(Router)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IPv6, ARP…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9853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 err="1"/>
                        <a:t>DataLink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L2(Switch)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HDLC, </a:t>
                      </a:r>
                      <a:r>
                        <a:rPr lang="en-US" altLang="ko-Kore-KR" sz="2800"/>
                        <a:t>Frame Relay…</a:t>
                      </a:r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214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ore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Physical</a:t>
                      </a:r>
                      <a:endParaRPr lang="ko-Kore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94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8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</Words>
  <Application>Microsoft Macintosh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김지호</dc:creator>
  <cp:lastModifiedBy>김지호</cp:lastModifiedBy>
  <cp:revision>13</cp:revision>
  <dcterms:created xsi:type="dcterms:W3CDTF">2020-07-12T11:03:04Z</dcterms:created>
  <dcterms:modified xsi:type="dcterms:W3CDTF">2020-07-13T16:41:57Z</dcterms:modified>
</cp:coreProperties>
</file>