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1" r:id="rId21"/>
    <p:sldId id="282" r:id="rId22"/>
    <p:sldId id="276" r:id="rId23"/>
    <p:sldId id="277" r:id="rId24"/>
    <p:sldId id="278" r:id="rId25"/>
    <p:sldId id="280" r:id="rId2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D83A9D-A990-429B-979B-389AA997474C}" v="40" dt="2021-06-30T08:15:38.3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4" d="100"/>
          <a:sy n="84" d="100"/>
        </p:scale>
        <p:origin x="2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shtaa Chitkara" userId="66861ce1-fb79-4c9f-85bd-e5ecfc5c67ba" providerId="ADAL" clId="{17C37AC8-791D-4BA4-A82D-31A0B522B6F6}"/>
    <pc:docChg chg="custSel addSld delSld modSld">
      <pc:chgData name="Cheshtaa Chitkara" userId="66861ce1-fb79-4c9f-85bd-e5ecfc5c67ba" providerId="ADAL" clId="{17C37AC8-791D-4BA4-A82D-31A0B522B6F6}" dt="2021-06-27T11:25:09.439" v="3201" actId="26606"/>
      <pc:docMkLst>
        <pc:docMk/>
      </pc:docMkLst>
      <pc:sldChg chg="modSp mod">
        <pc:chgData name="Cheshtaa Chitkara" userId="66861ce1-fb79-4c9f-85bd-e5ecfc5c67ba" providerId="ADAL" clId="{17C37AC8-791D-4BA4-A82D-31A0B522B6F6}" dt="2021-06-27T10:10:05.544" v="160" actId="27636"/>
        <pc:sldMkLst>
          <pc:docMk/>
          <pc:sldMk cId="3264971418" sldId="257"/>
        </pc:sldMkLst>
        <pc:spChg chg="mod">
          <ac:chgData name="Cheshtaa Chitkara" userId="66861ce1-fb79-4c9f-85bd-e5ecfc5c67ba" providerId="ADAL" clId="{17C37AC8-791D-4BA4-A82D-31A0B522B6F6}" dt="2021-06-27T10:10:05.544" v="160" actId="27636"/>
          <ac:spMkLst>
            <pc:docMk/>
            <pc:sldMk cId="3264971418" sldId="257"/>
            <ac:spMk id="2" creationId="{2ECF4806-95B0-4D4F-9B6F-3C0310D89361}"/>
          </ac:spMkLst>
        </pc:spChg>
      </pc:sldChg>
      <pc:sldChg chg="modSp mod">
        <pc:chgData name="Cheshtaa Chitkara" userId="66861ce1-fb79-4c9f-85bd-e5ecfc5c67ba" providerId="ADAL" clId="{17C37AC8-791D-4BA4-A82D-31A0B522B6F6}" dt="2021-06-27T11:00:34.920" v="1215" actId="14100"/>
        <pc:sldMkLst>
          <pc:docMk/>
          <pc:sldMk cId="2806832781" sldId="259"/>
        </pc:sldMkLst>
        <pc:spChg chg="mod">
          <ac:chgData name="Cheshtaa Chitkara" userId="66861ce1-fb79-4c9f-85bd-e5ecfc5c67ba" providerId="ADAL" clId="{17C37AC8-791D-4BA4-A82D-31A0B522B6F6}" dt="2021-06-27T11:00:34.920" v="1215" actId="14100"/>
          <ac:spMkLst>
            <pc:docMk/>
            <pc:sldMk cId="2806832781" sldId="259"/>
            <ac:spMk id="2" creationId="{DC629612-1189-4452-93FC-0785C5FB0181}"/>
          </ac:spMkLst>
        </pc:spChg>
      </pc:sldChg>
      <pc:sldChg chg="modSp">
        <pc:chgData name="Cheshtaa Chitkara" userId="66861ce1-fb79-4c9f-85bd-e5ecfc5c67ba" providerId="ADAL" clId="{17C37AC8-791D-4BA4-A82D-31A0B522B6F6}" dt="2021-06-27T11:00:55.958" v="1216" actId="1076"/>
        <pc:sldMkLst>
          <pc:docMk/>
          <pc:sldMk cId="1685334867" sldId="261"/>
        </pc:sldMkLst>
        <pc:picChg chg="mod">
          <ac:chgData name="Cheshtaa Chitkara" userId="66861ce1-fb79-4c9f-85bd-e5ecfc5c67ba" providerId="ADAL" clId="{17C37AC8-791D-4BA4-A82D-31A0B522B6F6}" dt="2021-06-27T11:00:55.958" v="1216" actId="1076"/>
          <ac:picMkLst>
            <pc:docMk/>
            <pc:sldMk cId="1685334867" sldId="261"/>
            <ac:picMk id="8" creationId="{8708C3AD-8C57-41A1-8ED4-7B6DE10D8ECF}"/>
          </ac:picMkLst>
        </pc:picChg>
      </pc:sldChg>
      <pc:sldChg chg="modSp mod">
        <pc:chgData name="Cheshtaa Chitkara" userId="66861ce1-fb79-4c9f-85bd-e5ecfc5c67ba" providerId="ADAL" clId="{17C37AC8-791D-4BA4-A82D-31A0B522B6F6}" dt="2021-06-27T08:57:53.407" v="0" actId="14100"/>
        <pc:sldMkLst>
          <pc:docMk/>
          <pc:sldMk cId="2703609540" sldId="266"/>
        </pc:sldMkLst>
        <pc:spChg chg="mod">
          <ac:chgData name="Cheshtaa Chitkara" userId="66861ce1-fb79-4c9f-85bd-e5ecfc5c67ba" providerId="ADAL" clId="{17C37AC8-791D-4BA4-A82D-31A0B522B6F6}" dt="2021-06-27T08:57:53.407" v="0" actId="14100"/>
          <ac:spMkLst>
            <pc:docMk/>
            <pc:sldMk cId="2703609540" sldId="266"/>
            <ac:spMk id="2" creationId="{A699149A-826F-41FB-8E72-AE58E4ABA48F}"/>
          </ac:spMkLst>
        </pc:spChg>
      </pc:sldChg>
      <pc:sldChg chg="modSp mod">
        <pc:chgData name="Cheshtaa Chitkara" userId="66861ce1-fb79-4c9f-85bd-e5ecfc5c67ba" providerId="ADAL" clId="{17C37AC8-791D-4BA4-A82D-31A0B522B6F6}" dt="2021-06-27T08:57:59.267" v="1" actId="14100"/>
        <pc:sldMkLst>
          <pc:docMk/>
          <pc:sldMk cId="763466673" sldId="267"/>
        </pc:sldMkLst>
        <pc:spChg chg="mod">
          <ac:chgData name="Cheshtaa Chitkara" userId="66861ce1-fb79-4c9f-85bd-e5ecfc5c67ba" providerId="ADAL" clId="{17C37AC8-791D-4BA4-A82D-31A0B522B6F6}" dt="2021-06-27T08:57:59.267" v="1" actId="14100"/>
          <ac:spMkLst>
            <pc:docMk/>
            <pc:sldMk cId="763466673" sldId="267"/>
            <ac:spMk id="2" creationId="{F870447D-3ACF-4D36-8419-0655428FBE82}"/>
          </ac:spMkLst>
        </pc:spChg>
      </pc:sldChg>
      <pc:sldChg chg="modSp mod">
        <pc:chgData name="Cheshtaa Chitkara" userId="66861ce1-fb79-4c9f-85bd-e5ecfc5c67ba" providerId="ADAL" clId="{17C37AC8-791D-4BA4-A82D-31A0B522B6F6}" dt="2021-06-27T09:02:00.948" v="3" actId="14100"/>
        <pc:sldMkLst>
          <pc:docMk/>
          <pc:sldMk cId="3083508322" sldId="268"/>
        </pc:sldMkLst>
        <pc:spChg chg="mod">
          <ac:chgData name="Cheshtaa Chitkara" userId="66861ce1-fb79-4c9f-85bd-e5ecfc5c67ba" providerId="ADAL" clId="{17C37AC8-791D-4BA4-A82D-31A0B522B6F6}" dt="2021-06-27T09:01:54.719" v="2" actId="14100"/>
          <ac:spMkLst>
            <pc:docMk/>
            <pc:sldMk cId="3083508322" sldId="268"/>
            <ac:spMk id="2" creationId="{ED735847-F402-4562-8AA8-DEE4AFC14A23}"/>
          </ac:spMkLst>
        </pc:spChg>
        <pc:spChg chg="mod">
          <ac:chgData name="Cheshtaa Chitkara" userId="66861ce1-fb79-4c9f-85bd-e5ecfc5c67ba" providerId="ADAL" clId="{17C37AC8-791D-4BA4-A82D-31A0B522B6F6}" dt="2021-06-27T09:02:00.948" v="3" actId="14100"/>
          <ac:spMkLst>
            <pc:docMk/>
            <pc:sldMk cId="3083508322" sldId="268"/>
            <ac:spMk id="4" creationId="{F1CBB440-9B27-4140-8DF5-2CEA8165DE65}"/>
          </ac:spMkLst>
        </pc:spChg>
      </pc:sldChg>
      <pc:sldChg chg="addSp delSp modSp new mod">
        <pc:chgData name="Cheshtaa Chitkara" userId="66861ce1-fb79-4c9f-85bd-e5ecfc5c67ba" providerId="ADAL" clId="{17C37AC8-791D-4BA4-A82D-31A0B522B6F6}" dt="2021-06-27T10:11:41.068" v="246" actId="1076"/>
        <pc:sldMkLst>
          <pc:docMk/>
          <pc:sldMk cId="389027491" sldId="269"/>
        </pc:sldMkLst>
        <pc:spChg chg="mod">
          <ac:chgData name="Cheshtaa Chitkara" userId="66861ce1-fb79-4c9f-85bd-e5ecfc5c67ba" providerId="ADAL" clId="{17C37AC8-791D-4BA4-A82D-31A0B522B6F6}" dt="2021-06-27T10:05:15.265" v="22" actId="1076"/>
          <ac:spMkLst>
            <pc:docMk/>
            <pc:sldMk cId="389027491" sldId="269"/>
            <ac:spMk id="2" creationId="{1E03D065-D33F-4872-B77B-029674CF3A91}"/>
          </ac:spMkLst>
        </pc:spChg>
        <pc:spChg chg="mod">
          <ac:chgData name="Cheshtaa Chitkara" userId="66861ce1-fb79-4c9f-85bd-e5ecfc5c67ba" providerId="ADAL" clId="{17C37AC8-791D-4BA4-A82D-31A0B522B6F6}" dt="2021-06-27T10:11:38.572" v="245" actId="14100"/>
          <ac:spMkLst>
            <pc:docMk/>
            <pc:sldMk cId="389027491" sldId="269"/>
            <ac:spMk id="3" creationId="{AB741D3A-ACAC-4C6A-81D2-B4F195EEFA9F}"/>
          </ac:spMkLst>
        </pc:spChg>
        <pc:spChg chg="add del mod">
          <ac:chgData name="Cheshtaa Chitkara" userId="66861ce1-fb79-4c9f-85bd-e5ecfc5c67ba" providerId="ADAL" clId="{17C37AC8-791D-4BA4-A82D-31A0B522B6F6}" dt="2021-06-27T10:10:05.497" v="159"/>
          <ac:spMkLst>
            <pc:docMk/>
            <pc:sldMk cId="389027491" sldId="269"/>
            <ac:spMk id="4" creationId="{25984BAD-23B8-4F80-AF70-98784A71C3CE}"/>
          </ac:spMkLst>
        </pc:spChg>
        <pc:picChg chg="add mod modCrop">
          <ac:chgData name="Cheshtaa Chitkara" userId="66861ce1-fb79-4c9f-85bd-e5ecfc5c67ba" providerId="ADAL" clId="{17C37AC8-791D-4BA4-A82D-31A0B522B6F6}" dt="2021-06-27T10:11:41.068" v="246" actId="1076"/>
          <ac:picMkLst>
            <pc:docMk/>
            <pc:sldMk cId="389027491" sldId="269"/>
            <ac:picMk id="6" creationId="{91CD0E83-E70D-4698-985D-2C6792770FF8}"/>
          </ac:picMkLst>
        </pc:picChg>
      </pc:sldChg>
      <pc:sldChg chg="addSp delSp modSp new mod">
        <pc:chgData name="Cheshtaa Chitkara" userId="66861ce1-fb79-4c9f-85bd-e5ecfc5c67ba" providerId="ADAL" clId="{17C37AC8-791D-4BA4-A82D-31A0B522B6F6}" dt="2021-06-27T10:20:37.208" v="415" actId="1076"/>
        <pc:sldMkLst>
          <pc:docMk/>
          <pc:sldMk cId="1833388495" sldId="270"/>
        </pc:sldMkLst>
        <pc:spChg chg="mod">
          <ac:chgData name="Cheshtaa Chitkara" userId="66861ce1-fb79-4c9f-85bd-e5ecfc5c67ba" providerId="ADAL" clId="{17C37AC8-791D-4BA4-A82D-31A0B522B6F6}" dt="2021-06-27T10:12:40.796" v="274" actId="1076"/>
          <ac:spMkLst>
            <pc:docMk/>
            <pc:sldMk cId="1833388495" sldId="270"/>
            <ac:spMk id="2" creationId="{41325CE8-1821-4F08-A14A-545E133AFB87}"/>
          </ac:spMkLst>
        </pc:spChg>
        <pc:spChg chg="del mod">
          <ac:chgData name="Cheshtaa Chitkara" userId="66861ce1-fb79-4c9f-85bd-e5ecfc5c67ba" providerId="ADAL" clId="{17C37AC8-791D-4BA4-A82D-31A0B522B6F6}" dt="2021-06-27T10:15:16.713" v="277" actId="22"/>
          <ac:spMkLst>
            <pc:docMk/>
            <pc:sldMk cId="1833388495" sldId="270"/>
            <ac:spMk id="3" creationId="{3E1AC391-A269-407D-9DBD-0F5821479F49}"/>
          </ac:spMkLst>
        </pc:spChg>
        <pc:spChg chg="add mod">
          <ac:chgData name="Cheshtaa Chitkara" userId="66861ce1-fb79-4c9f-85bd-e5ecfc5c67ba" providerId="ADAL" clId="{17C37AC8-791D-4BA4-A82D-31A0B522B6F6}" dt="2021-06-27T10:20:28.799" v="412" actId="20577"/>
          <ac:spMkLst>
            <pc:docMk/>
            <pc:sldMk cId="1833388495" sldId="270"/>
            <ac:spMk id="6" creationId="{8E357BB2-FBC1-4A03-8FEA-66362EACB40D}"/>
          </ac:spMkLst>
        </pc:spChg>
        <pc:picChg chg="add mod ord modCrop">
          <ac:chgData name="Cheshtaa Chitkara" userId="66861ce1-fb79-4c9f-85bd-e5ecfc5c67ba" providerId="ADAL" clId="{17C37AC8-791D-4BA4-A82D-31A0B522B6F6}" dt="2021-06-27T10:20:37.208" v="415" actId="1076"/>
          <ac:picMkLst>
            <pc:docMk/>
            <pc:sldMk cId="1833388495" sldId="270"/>
            <ac:picMk id="5" creationId="{993A05D7-3DC0-42DD-A8EB-6883F1435779}"/>
          </ac:picMkLst>
        </pc:picChg>
      </pc:sldChg>
      <pc:sldChg chg="modSp new mod">
        <pc:chgData name="Cheshtaa Chitkara" userId="66861ce1-fb79-4c9f-85bd-e5ecfc5c67ba" providerId="ADAL" clId="{17C37AC8-791D-4BA4-A82D-31A0B522B6F6}" dt="2021-06-27T10:38:58.067" v="603" actId="20577"/>
        <pc:sldMkLst>
          <pc:docMk/>
          <pc:sldMk cId="2151245427" sldId="271"/>
        </pc:sldMkLst>
        <pc:spChg chg="mod">
          <ac:chgData name="Cheshtaa Chitkara" userId="66861ce1-fb79-4c9f-85bd-e5ecfc5c67ba" providerId="ADAL" clId="{17C37AC8-791D-4BA4-A82D-31A0B522B6F6}" dt="2021-06-27T10:22:20.639" v="440" actId="1076"/>
          <ac:spMkLst>
            <pc:docMk/>
            <pc:sldMk cId="2151245427" sldId="271"/>
            <ac:spMk id="2" creationId="{73C3DF57-6791-42AA-A4C0-BDB220AE5A97}"/>
          </ac:spMkLst>
        </pc:spChg>
        <pc:spChg chg="mod">
          <ac:chgData name="Cheshtaa Chitkara" userId="66861ce1-fb79-4c9f-85bd-e5ecfc5c67ba" providerId="ADAL" clId="{17C37AC8-791D-4BA4-A82D-31A0B522B6F6}" dt="2021-06-27T10:38:58.067" v="603" actId="20577"/>
          <ac:spMkLst>
            <pc:docMk/>
            <pc:sldMk cId="2151245427" sldId="271"/>
            <ac:spMk id="3" creationId="{556BE548-8A4A-4132-BDA6-58CFBF74D0F1}"/>
          </ac:spMkLst>
        </pc:spChg>
      </pc:sldChg>
      <pc:sldChg chg="addSp modSp new mod">
        <pc:chgData name="Cheshtaa Chitkara" userId="66861ce1-fb79-4c9f-85bd-e5ecfc5c67ba" providerId="ADAL" clId="{17C37AC8-791D-4BA4-A82D-31A0B522B6F6}" dt="2021-06-27T10:49:00.383" v="846" actId="20577"/>
        <pc:sldMkLst>
          <pc:docMk/>
          <pc:sldMk cId="2462639946" sldId="272"/>
        </pc:sldMkLst>
        <pc:spChg chg="mod">
          <ac:chgData name="Cheshtaa Chitkara" userId="66861ce1-fb79-4c9f-85bd-e5ecfc5c67ba" providerId="ADAL" clId="{17C37AC8-791D-4BA4-A82D-31A0B522B6F6}" dt="2021-06-27T10:43:08.887" v="658" actId="20577"/>
          <ac:spMkLst>
            <pc:docMk/>
            <pc:sldMk cId="2462639946" sldId="272"/>
            <ac:spMk id="2" creationId="{F5DF8EE5-E06D-4F76-858A-B29902A9B0BE}"/>
          </ac:spMkLst>
        </pc:spChg>
        <pc:spChg chg="mod">
          <ac:chgData name="Cheshtaa Chitkara" userId="66861ce1-fb79-4c9f-85bd-e5ecfc5c67ba" providerId="ADAL" clId="{17C37AC8-791D-4BA4-A82D-31A0B522B6F6}" dt="2021-06-27T10:49:00.383" v="846" actId="20577"/>
          <ac:spMkLst>
            <pc:docMk/>
            <pc:sldMk cId="2462639946" sldId="272"/>
            <ac:spMk id="3" creationId="{1D62EAE9-3869-46DC-90B4-AC9CDEF6D049}"/>
          </ac:spMkLst>
        </pc:spChg>
        <pc:picChg chg="add mod">
          <ac:chgData name="Cheshtaa Chitkara" userId="66861ce1-fb79-4c9f-85bd-e5ecfc5c67ba" providerId="ADAL" clId="{17C37AC8-791D-4BA4-A82D-31A0B522B6F6}" dt="2021-06-27T10:48:40.025" v="809" actId="1076"/>
          <ac:picMkLst>
            <pc:docMk/>
            <pc:sldMk cId="2462639946" sldId="272"/>
            <ac:picMk id="5" creationId="{C5C38FB6-A2C7-47E8-875A-F36AF8B9D57C}"/>
          </ac:picMkLst>
        </pc:picChg>
      </pc:sldChg>
      <pc:sldChg chg="addSp delSp modSp new mod">
        <pc:chgData name="Cheshtaa Chitkara" userId="66861ce1-fb79-4c9f-85bd-e5ecfc5c67ba" providerId="ADAL" clId="{17C37AC8-791D-4BA4-A82D-31A0B522B6F6}" dt="2021-06-27T10:52:54.129" v="1041" actId="1076"/>
        <pc:sldMkLst>
          <pc:docMk/>
          <pc:sldMk cId="1351791954" sldId="273"/>
        </pc:sldMkLst>
        <pc:spChg chg="mod">
          <ac:chgData name="Cheshtaa Chitkara" userId="66861ce1-fb79-4c9f-85bd-e5ecfc5c67ba" providerId="ADAL" clId="{17C37AC8-791D-4BA4-A82D-31A0B522B6F6}" dt="2021-06-27T10:49:27.051" v="906" actId="20577"/>
          <ac:spMkLst>
            <pc:docMk/>
            <pc:sldMk cId="1351791954" sldId="273"/>
            <ac:spMk id="2" creationId="{5F26E2E2-44BF-46F0-AB78-E718D81FA586}"/>
          </ac:spMkLst>
        </pc:spChg>
        <pc:spChg chg="del mod">
          <ac:chgData name="Cheshtaa Chitkara" userId="66861ce1-fb79-4c9f-85bd-e5ecfc5c67ba" providerId="ADAL" clId="{17C37AC8-791D-4BA4-A82D-31A0B522B6F6}" dt="2021-06-27T10:51:38.875" v="910" actId="22"/>
          <ac:spMkLst>
            <pc:docMk/>
            <pc:sldMk cId="1351791954" sldId="273"/>
            <ac:spMk id="3" creationId="{68832EDE-2E11-4A66-ABB8-C1A0AE5C0F3B}"/>
          </ac:spMkLst>
        </pc:spChg>
        <pc:spChg chg="add mod">
          <ac:chgData name="Cheshtaa Chitkara" userId="66861ce1-fb79-4c9f-85bd-e5ecfc5c67ba" providerId="ADAL" clId="{17C37AC8-791D-4BA4-A82D-31A0B522B6F6}" dt="2021-06-27T10:52:45.690" v="1039" actId="14100"/>
          <ac:spMkLst>
            <pc:docMk/>
            <pc:sldMk cId="1351791954" sldId="273"/>
            <ac:spMk id="7" creationId="{6FD6FFD7-F06D-4FA7-BB6A-A17F3060B2E6}"/>
          </ac:spMkLst>
        </pc:spChg>
        <pc:picChg chg="add del mod ord modCrop">
          <ac:chgData name="Cheshtaa Chitkara" userId="66861ce1-fb79-4c9f-85bd-e5ecfc5c67ba" providerId="ADAL" clId="{17C37AC8-791D-4BA4-A82D-31A0B522B6F6}" dt="2021-06-27T10:52:05.040" v="914" actId="478"/>
          <ac:picMkLst>
            <pc:docMk/>
            <pc:sldMk cId="1351791954" sldId="273"/>
            <ac:picMk id="5" creationId="{D2DEA1C7-0253-4128-8B27-7F64DC59F342}"/>
          </ac:picMkLst>
        </pc:picChg>
        <pc:picChg chg="add mod modCrop">
          <ac:chgData name="Cheshtaa Chitkara" userId="66861ce1-fb79-4c9f-85bd-e5ecfc5c67ba" providerId="ADAL" clId="{17C37AC8-791D-4BA4-A82D-31A0B522B6F6}" dt="2021-06-27T10:52:54.129" v="1041" actId="1076"/>
          <ac:picMkLst>
            <pc:docMk/>
            <pc:sldMk cId="1351791954" sldId="273"/>
            <ac:picMk id="9" creationId="{04A449B6-DE49-45E2-9BA6-5530C33BA068}"/>
          </ac:picMkLst>
        </pc:picChg>
      </pc:sldChg>
      <pc:sldChg chg="addSp modSp new mod">
        <pc:chgData name="Cheshtaa Chitkara" userId="66861ce1-fb79-4c9f-85bd-e5ecfc5c67ba" providerId="ADAL" clId="{17C37AC8-791D-4BA4-A82D-31A0B522B6F6}" dt="2021-06-27T11:04:07.062" v="1375" actId="20577"/>
        <pc:sldMkLst>
          <pc:docMk/>
          <pc:sldMk cId="1890577983" sldId="274"/>
        </pc:sldMkLst>
        <pc:spChg chg="mod">
          <ac:chgData name="Cheshtaa Chitkara" userId="66861ce1-fb79-4c9f-85bd-e5ecfc5c67ba" providerId="ADAL" clId="{17C37AC8-791D-4BA4-A82D-31A0B522B6F6}" dt="2021-06-27T10:56:45.819" v="1074" actId="20577"/>
          <ac:spMkLst>
            <pc:docMk/>
            <pc:sldMk cId="1890577983" sldId="274"/>
            <ac:spMk id="2" creationId="{A2179F93-67EC-41FD-A0EB-BB09C5D0723E}"/>
          </ac:spMkLst>
        </pc:spChg>
        <pc:spChg chg="mod">
          <ac:chgData name="Cheshtaa Chitkara" userId="66861ce1-fb79-4c9f-85bd-e5ecfc5c67ba" providerId="ADAL" clId="{17C37AC8-791D-4BA4-A82D-31A0B522B6F6}" dt="2021-06-27T11:04:07.062" v="1375" actId="20577"/>
          <ac:spMkLst>
            <pc:docMk/>
            <pc:sldMk cId="1890577983" sldId="274"/>
            <ac:spMk id="3" creationId="{D7A26D38-BD9E-45A3-B701-A8B08BEAB263}"/>
          </ac:spMkLst>
        </pc:spChg>
        <pc:spChg chg="add mod">
          <ac:chgData name="Cheshtaa Chitkara" userId="66861ce1-fb79-4c9f-85bd-e5ecfc5c67ba" providerId="ADAL" clId="{17C37AC8-791D-4BA4-A82D-31A0B522B6F6}" dt="2021-06-27T10:59:25.204" v="1120" actId="1076"/>
          <ac:spMkLst>
            <pc:docMk/>
            <pc:sldMk cId="1890577983" sldId="274"/>
            <ac:spMk id="5" creationId="{CDF11FB9-E32E-4595-BF54-2ADBEFCFBFB3}"/>
          </ac:spMkLst>
        </pc:spChg>
        <pc:picChg chg="add mod modCrop">
          <ac:chgData name="Cheshtaa Chitkara" userId="66861ce1-fb79-4c9f-85bd-e5ecfc5c67ba" providerId="ADAL" clId="{17C37AC8-791D-4BA4-A82D-31A0B522B6F6}" dt="2021-06-27T11:02:58.178" v="1222" actId="732"/>
          <ac:picMkLst>
            <pc:docMk/>
            <pc:sldMk cId="1890577983" sldId="274"/>
            <ac:picMk id="7" creationId="{B96E03C7-B788-4214-918C-CC114CA12FB1}"/>
          </ac:picMkLst>
        </pc:picChg>
      </pc:sldChg>
      <pc:sldChg chg="addSp delSp modSp new del mod setBg">
        <pc:chgData name="Cheshtaa Chitkara" userId="66861ce1-fb79-4c9f-85bd-e5ecfc5c67ba" providerId="ADAL" clId="{17C37AC8-791D-4BA4-A82D-31A0B522B6F6}" dt="2021-06-27T11:06:17.028" v="1575" actId="47"/>
        <pc:sldMkLst>
          <pc:docMk/>
          <pc:sldMk cId="2403395225" sldId="275"/>
        </pc:sldMkLst>
        <pc:spChg chg="mod">
          <ac:chgData name="Cheshtaa Chitkara" userId="66861ce1-fb79-4c9f-85bd-e5ecfc5c67ba" providerId="ADAL" clId="{17C37AC8-791D-4BA4-A82D-31A0B522B6F6}" dt="2021-06-27T11:05:12.186" v="1414" actId="14100"/>
          <ac:spMkLst>
            <pc:docMk/>
            <pc:sldMk cId="2403395225" sldId="275"/>
            <ac:spMk id="2" creationId="{3D522264-9DD2-4B10-9A8E-454D3E481CA7}"/>
          </ac:spMkLst>
        </pc:spChg>
        <pc:spChg chg="del mod">
          <ac:chgData name="Cheshtaa Chitkara" userId="66861ce1-fb79-4c9f-85bd-e5ecfc5c67ba" providerId="ADAL" clId="{17C37AC8-791D-4BA4-A82D-31A0B522B6F6}" dt="2021-06-27T11:04:42.712" v="1409" actId="26606"/>
          <ac:spMkLst>
            <pc:docMk/>
            <pc:sldMk cId="2403395225" sldId="275"/>
            <ac:spMk id="3" creationId="{1D627558-9CFD-42B2-BFCC-001727872A51}"/>
          </ac:spMkLst>
        </pc:spChg>
        <pc:spChg chg="add del mod">
          <ac:chgData name="Cheshtaa Chitkara" userId="66861ce1-fb79-4c9f-85bd-e5ecfc5c67ba" providerId="ADAL" clId="{17C37AC8-791D-4BA4-A82D-31A0B522B6F6}" dt="2021-06-27T11:06:13.070" v="1573"/>
          <ac:spMkLst>
            <pc:docMk/>
            <pc:sldMk cId="2403395225" sldId="275"/>
            <ac:spMk id="4" creationId="{237BE446-1639-48EA-AA8E-3F294E0D632C}"/>
          </ac:spMkLst>
        </pc:spChg>
        <pc:spChg chg="add del">
          <ac:chgData name="Cheshtaa Chitkara" userId="66861ce1-fb79-4c9f-85bd-e5ecfc5c67ba" providerId="ADAL" clId="{17C37AC8-791D-4BA4-A82D-31A0B522B6F6}" dt="2021-06-27T11:05:00.859" v="1411" actId="26606"/>
          <ac:spMkLst>
            <pc:docMk/>
            <pc:sldMk cId="2403395225" sldId="275"/>
            <ac:spMk id="11" creationId="{19F9BF86-FE94-4517-B97D-026C7515E589}"/>
          </ac:spMkLst>
        </pc:spChg>
        <pc:spChg chg="add del">
          <ac:chgData name="Cheshtaa Chitkara" userId="66861ce1-fb79-4c9f-85bd-e5ecfc5c67ba" providerId="ADAL" clId="{17C37AC8-791D-4BA4-A82D-31A0B522B6F6}" dt="2021-06-27T11:05:00.859" v="1411" actId="26606"/>
          <ac:spMkLst>
            <pc:docMk/>
            <pc:sldMk cId="2403395225" sldId="275"/>
            <ac:spMk id="13" creationId="{38390362-5868-4DF6-BD74-91C728840437}"/>
          </ac:spMkLst>
        </pc:spChg>
        <pc:spChg chg="add">
          <ac:chgData name="Cheshtaa Chitkara" userId="66861ce1-fb79-4c9f-85bd-e5ecfc5c67ba" providerId="ADAL" clId="{17C37AC8-791D-4BA4-A82D-31A0B522B6F6}" dt="2021-06-27T11:05:00.859" v="1411" actId="26606"/>
          <ac:spMkLst>
            <pc:docMk/>
            <pc:sldMk cId="2403395225" sldId="275"/>
            <ac:spMk id="22" creationId="{59A9681A-2486-4655-A876-E26402CA2EF6}"/>
          </ac:spMkLst>
        </pc:spChg>
        <pc:spChg chg="add">
          <ac:chgData name="Cheshtaa Chitkara" userId="66861ce1-fb79-4c9f-85bd-e5ecfc5c67ba" providerId="ADAL" clId="{17C37AC8-791D-4BA4-A82D-31A0B522B6F6}" dt="2021-06-27T11:05:00.859" v="1411" actId="26606"/>
          <ac:spMkLst>
            <pc:docMk/>
            <pc:sldMk cId="2403395225" sldId="275"/>
            <ac:spMk id="24" creationId="{C9BB6818-31C2-4340-98F8-64FF7F46A414}"/>
          </ac:spMkLst>
        </pc:spChg>
        <pc:picChg chg="add mod">
          <ac:chgData name="Cheshtaa Chitkara" userId="66861ce1-fb79-4c9f-85bd-e5ecfc5c67ba" providerId="ADAL" clId="{17C37AC8-791D-4BA4-A82D-31A0B522B6F6}" dt="2021-06-27T11:05:00.859" v="1411" actId="26606"/>
          <ac:picMkLst>
            <pc:docMk/>
            <pc:sldMk cId="2403395225" sldId="275"/>
            <ac:picMk id="5" creationId="{AB9B4D7E-1582-434A-A6C6-47A801BF6FC6}"/>
          </ac:picMkLst>
        </pc:picChg>
        <pc:cxnChg chg="add del">
          <ac:chgData name="Cheshtaa Chitkara" userId="66861ce1-fb79-4c9f-85bd-e5ecfc5c67ba" providerId="ADAL" clId="{17C37AC8-791D-4BA4-A82D-31A0B522B6F6}" dt="2021-06-27T11:05:00.859" v="1411" actId="26606"/>
          <ac:cxnSpMkLst>
            <pc:docMk/>
            <pc:sldMk cId="2403395225" sldId="275"/>
            <ac:cxnSpMk id="9" creationId="{F209B62C-3402-4623-9A7C-AA048B56F8C3}"/>
          </ac:cxnSpMkLst>
        </pc:cxnChg>
        <pc:cxnChg chg="add del">
          <ac:chgData name="Cheshtaa Chitkara" userId="66861ce1-fb79-4c9f-85bd-e5ecfc5c67ba" providerId="ADAL" clId="{17C37AC8-791D-4BA4-A82D-31A0B522B6F6}" dt="2021-06-27T11:05:00.859" v="1411" actId="26606"/>
          <ac:cxnSpMkLst>
            <pc:docMk/>
            <pc:sldMk cId="2403395225" sldId="275"/>
            <ac:cxnSpMk id="15" creationId="{8A5C8BF2-C035-4BFF-8802-A39723834415}"/>
          </ac:cxnSpMkLst>
        </pc:cxnChg>
        <pc:cxnChg chg="add">
          <ac:chgData name="Cheshtaa Chitkara" userId="66861ce1-fb79-4c9f-85bd-e5ecfc5c67ba" providerId="ADAL" clId="{17C37AC8-791D-4BA4-A82D-31A0B522B6F6}" dt="2021-06-27T11:05:00.859" v="1411" actId="26606"/>
          <ac:cxnSpMkLst>
            <pc:docMk/>
            <pc:sldMk cId="2403395225" sldId="275"/>
            <ac:cxnSpMk id="20" creationId="{F209B62C-3402-4623-9A7C-AA048B56F8C3}"/>
          </ac:cxnSpMkLst>
        </pc:cxnChg>
        <pc:cxnChg chg="add">
          <ac:chgData name="Cheshtaa Chitkara" userId="66861ce1-fb79-4c9f-85bd-e5ecfc5c67ba" providerId="ADAL" clId="{17C37AC8-791D-4BA4-A82D-31A0B522B6F6}" dt="2021-06-27T11:05:00.859" v="1411" actId="26606"/>
          <ac:cxnSpMkLst>
            <pc:docMk/>
            <pc:sldMk cId="2403395225" sldId="275"/>
            <ac:cxnSpMk id="26" creationId="{F0CE0765-E93C-4D37-9D5F-D464EFB10FA7}"/>
          </ac:cxnSpMkLst>
        </pc:cxnChg>
      </pc:sldChg>
      <pc:sldChg chg="modSp new mod">
        <pc:chgData name="Cheshtaa Chitkara" userId="66861ce1-fb79-4c9f-85bd-e5ecfc5c67ba" providerId="ADAL" clId="{17C37AC8-791D-4BA4-A82D-31A0B522B6F6}" dt="2021-06-27T11:21:38.680" v="3168" actId="20577"/>
        <pc:sldMkLst>
          <pc:docMk/>
          <pc:sldMk cId="1689068937" sldId="276"/>
        </pc:sldMkLst>
        <pc:spChg chg="mod">
          <ac:chgData name="Cheshtaa Chitkara" userId="66861ce1-fb79-4c9f-85bd-e5ecfc5c67ba" providerId="ADAL" clId="{17C37AC8-791D-4BA4-A82D-31A0B522B6F6}" dt="2021-06-27T11:06:25.305" v="1604" actId="1076"/>
          <ac:spMkLst>
            <pc:docMk/>
            <pc:sldMk cId="1689068937" sldId="276"/>
            <ac:spMk id="2" creationId="{CED35CE5-C6A9-4C85-8EB3-31F96F9D5FC9}"/>
          </ac:spMkLst>
        </pc:spChg>
        <pc:spChg chg="mod">
          <ac:chgData name="Cheshtaa Chitkara" userId="66861ce1-fb79-4c9f-85bd-e5ecfc5c67ba" providerId="ADAL" clId="{17C37AC8-791D-4BA4-A82D-31A0B522B6F6}" dt="2021-06-27T11:21:38.680" v="3168" actId="20577"/>
          <ac:spMkLst>
            <pc:docMk/>
            <pc:sldMk cId="1689068937" sldId="276"/>
            <ac:spMk id="3" creationId="{316CCB34-991F-4454-8B74-D2A538C7F2F2}"/>
          </ac:spMkLst>
        </pc:spChg>
      </pc:sldChg>
      <pc:sldChg chg="addSp modSp new mod">
        <pc:chgData name="Cheshtaa Chitkara" userId="66861ce1-fb79-4c9f-85bd-e5ecfc5c67ba" providerId="ADAL" clId="{17C37AC8-791D-4BA4-A82D-31A0B522B6F6}" dt="2021-06-27T11:17:42.724" v="2889" actId="20577"/>
        <pc:sldMkLst>
          <pc:docMk/>
          <pc:sldMk cId="465386946" sldId="277"/>
        </pc:sldMkLst>
        <pc:spChg chg="mod">
          <ac:chgData name="Cheshtaa Chitkara" userId="66861ce1-fb79-4c9f-85bd-e5ecfc5c67ba" providerId="ADAL" clId="{17C37AC8-791D-4BA4-A82D-31A0B522B6F6}" dt="2021-06-27T11:14:22.388" v="2343" actId="20577"/>
          <ac:spMkLst>
            <pc:docMk/>
            <pc:sldMk cId="465386946" sldId="277"/>
            <ac:spMk id="2" creationId="{69A17898-3EE8-4081-8119-27E0F1E7119F}"/>
          </ac:spMkLst>
        </pc:spChg>
        <pc:spChg chg="mod">
          <ac:chgData name="Cheshtaa Chitkara" userId="66861ce1-fb79-4c9f-85bd-e5ecfc5c67ba" providerId="ADAL" clId="{17C37AC8-791D-4BA4-A82D-31A0B522B6F6}" dt="2021-06-27T11:17:42.724" v="2889" actId="20577"/>
          <ac:spMkLst>
            <pc:docMk/>
            <pc:sldMk cId="465386946" sldId="277"/>
            <ac:spMk id="3" creationId="{2D5AD929-2540-4FD2-A88C-0284899C78F9}"/>
          </ac:spMkLst>
        </pc:spChg>
        <pc:picChg chg="add mod modCrop">
          <ac:chgData name="Cheshtaa Chitkara" userId="66861ce1-fb79-4c9f-85bd-e5ecfc5c67ba" providerId="ADAL" clId="{17C37AC8-791D-4BA4-A82D-31A0B522B6F6}" dt="2021-06-27T11:15:09.002" v="2351" actId="1076"/>
          <ac:picMkLst>
            <pc:docMk/>
            <pc:sldMk cId="465386946" sldId="277"/>
            <ac:picMk id="5" creationId="{1D7B5D46-2255-4A73-86A7-F26724604312}"/>
          </ac:picMkLst>
        </pc:picChg>
      </pc:sldChg>
      <pc:sldChg chg="addSp modSp new mod">
        <pc:chgData name="Cheshtaa Chitkara" userId="66861ce1-fb79-4c9f-85bd-e5ecfc5c67ba" providerId="ADAL" clId="{17C37AC8-791D-4BA4-A82D-31A0B522B6F6}" dt="2021-06-27T11:21:06.465" v="3160" actId="20577"/>
        <pc:sldMkLst>
          <pc:docMk/>
          <pc:sldMk cId="1636725487" sldId="278"/>
        </pc:sldMkLst>
        <pc:spChg chg="mod">
          <ac:chgData name="Cheshtaa Chitkara" userId="66861ce1-fb79-4c9f-85bd-e5ecfc5c67ba" providerId="ADAL" clId="{17C37AC8-791D-4BA4-A82D-31A0B522B6F6}" dt="2021-06-27T11:19:11.990" v="2898" actId="1076"/>
          <ac:spMkLst>
            <pc:docMk/>
            <pc:sldMk cId="1636725487" sldId="278"/>
            <ac:spMk id="2" creationId="{C89B6361-CAE9-4A29-8D62-93D1A7B736CA}"/>
          </ac:spMkLst>
        </pc:spChg>
        <pc:spChg chg="mod">
          <ac:chgData name="Cheshtaa Chitkara" userId="66861ce1-fb79-4c9f-85bd-e5ecfc5c67ba" providerId="ADAL" clId="{17C37AC8-791D-4BA4-A82D-31A0B522B6F6}" dt="2021-06-27T11:21:06.465" v="3160" actId="20577"/>
          <ac:spMkLst>
            <pc:docMk/>
            <pc:sldMk cId="1636725487" sldId="278"/>
            <ac:spMk id="3" creationId="{A94058F1-3B1E-4F7F-AC32-DC7F00CFB690}"/>
          </ac:spMkLst>
        </pc:spChg>
        <pc:picChg chg="add mod modCrop">
          <ac:chgData name="Cheshtaa Chitkara" userId="66861ce1-fb79-4c9f-85bd-e5ecfc5c67ba" providerId="ADAL" clId="{17C37AC8-791D-4BA4-A82D-31A0B522B6F6}" dt="2021-06-27T11:20:27.614" v="3023" actId="1076"/>
          <ac:picMkLst>
            <pc:docMk/>
            <pc:sldMk cId="1636725487" sldId="278"/>
            <ac:picMk id="5" creationId="{B4519205-3AA9-4727-83AF-08F528B4D704}"/>
          </ac:picMkLst>
        </pc:picChg>
      </pc:sldChg>
      <pc:sldChg chg="new del">
        <pc:chgData name="Cheshtaa Chitkara" userId="66861ce1-fb79-4c9f-85bd-e5ecfc5c67ba" providerId="ADAL" clId="{17C37AC8-791D-4BA4-A82D-31A0B522B6F6}" dt="2021-06-27T11:22:21.882" v="3173" actId="47"/>
        <pc:sldMkLst>
          <pc:docMk/>
          <pc:sldMk cId="875762155" sldId="279"/>
        </pc:sldMkLst>
      </pc:sldChg>
      <pc:sldChg chg="new del">
        <pc:chgData name="Cheshtaa Chitkara" userId="66861ce1-fb79-4c9f-85bd-e5ecfc5c67ba" providerId="ADAL" clId="{17C37AC8-791D-4BA4-A82D-31A0B522B6F6}" dt="2021-06-27T11:22:07.902" v="3170" actId="47"/>
        <pc:sldMkLst>
          <pc:docMk/>
          <pc:sldMk cId="4017628956" sldId="279"/>
        </pc:sldMkLst>
      </pc:sldChg>
      <pc:sldChg chg="addSp delSp modSp new mod setBg">
        <pc:chgData name="Cheshtaa Chitkara" userId="66861ce1-fb79-4c9f-85bd-e5ecfc5c67ba" providerId="ADAL" clId="{17C37AC8-791D-4BA4-A82D-31A0B522B6F6}" dt="2021-06-27T11:25:09.439" v="3201" actId="26606"/>
        <pc:sldMkLst>
          <pc:docMk/>
          <pc:sldMk cId="1856304606" sldId="280"/>
        </pc:sldMkLst>
        <pc:spChg chg="mod">
          <ac:chgData name="Cheshtaa Chitkara" userId="66861ce1-fb79-4c9f-85bd-e5ecfc5c67ba" providerId="ADAL" clId="{17C37AC8-791D-4BA4-A82D-31A0B522B6F6}" dt="2021-06-27T11:22:30.655" v="3186" actId="20577"/>
          <ac:spMkLst>
            <pc:docMk/>
            <pc:sldMk cId="1856304606" sldId="280"/>
            <ac:spMk id="2" creationId="{C5183C63-DFD1-4E35-87BC-E4A24FE167C7}"/>
          </ac:spMkLst>
        </pc:spChg>
        <pc:spChg chg="add del">
          <ac:chgData name="Cheshtaa Chitkara" userId="66861ce1-fb79-4c9f-85bd-e5ecfc5c67ba" providerId="ADAL" clId="{17C37AC8-791D-4BA4-A82D-31A0B522B6F6}" dt="2021-06-27T11:25:09.439" v="3201" actId="26606"/>
          <ac:spMkLst>
            <pc:docMk/>
            <pc:sldMk cId="1856304606" sldId="280"/>
            <ac:spMk id="10" creationId="{19F9BF86-FE94-4517-B97D-026C7515E589}"/>
          </ac:spMkLst>
        </pc:spChg>
        <pc:spChg chg="add del">
          <ac:chgData name="Cheshtaa Chitkara" userId="66861ce1-fb79-4c9f-85bd-e5ecfc5c67ba" providerId="ADAL" clId="{17C37AC8-791D-4BA4-A82D-31A0B522B6F6}" dt="2021-06-27T11:25:09.439" v="3201" actId="26606"/>
          <ac:spMkLst>
            <pc:docMk/>
            <pc:sldMk cId="1856304606" sldId="280"/>
            <ac:spMk id="12" creationId="{9BD78BA5-2579-4D62-B68F-2289D39BF376}"/>
          </ac:spMkLst>
        </pc:spChg>
        <pc:spChg chg="add">
          <ac:chgData name="Cheshtaa Chitkara" userId="66861ce1-fb79-4c9f-85bd-e5ecfc5c67ba" providerId="ADAL" clId="{17C37AC8-791D-4BA4-A82D-31A0B522B6F6}" dt="2021-06-27T11:25:09.439" v="3201" actId="26606"/>
          <ac:spMkLst>
            <pc:docMk/>
            <pc:sldMk cId="1856304606" sldId="280"/>
            <ac:spMk id="22" creationId="{19F9BF86-FE94-4517-B97D-026C7515E589}"/>
          </ac:spMkLst>
        </pc:spChg>
        <pc:spChg chg="add">
          <ac:chgData name="Cheshtaa Chitkara" userId="66861ce1-fb79-4c9f-85bd-e5ecfc5c67ba" providerId="ADAL" clId="{17C37AC8-791D-4BA4-A82D-31A0B522B6F6}" dt="2021-06-27T11:25:09.439" v="3201" actId="26606"/>
          <ac:spMkLst>
            <pc:docMk/>
            <pc:sldMk cId="1856304606" sldId="280"/>
            <ac:spMk id="24" creationId="{9E9D00D9-C4F5-471E-BE2C-126CB112A6BD}"/>
          </ac:spMkLst>
        </pc:spChg>
        <pc:picChg chg="add del">
          <ac:chgData name="Cheshtaa Chitkara" userId="66861ce1-fb79-4c9f-85bd-e5ecfc5c67ba" providerId="ADAL" clId="{17C37AC8-791D-4BA4-A82D-31A0B522B6F6}" dt="2021-06-27T11:25:04.429" v="3200" actId="478"/>
          <ac:picMkLst>
            <pc:docMk/>
            <pc:sldMk cId="1856304606" sldId="280"/>
            <ac:picMk id="4" creationId="{B30FC6B5-D5F1-426B-9BF5-5D8F0302DCF9}"/>
          </ac:picMkLst>
        </pc:picChg>
        <pc:picChg chg="add">
          <ac:chgData name="Cheshtaa Chitkara" userId="66861ce1-fb79-4c9f-85bd-e5ecfc5c67ba" providerId="ADAL" clId="{17C37AC8-791D-4BA4-A82D-31A0B522B6F6}" dt="2021-06-27T11:25:09.439" v="3201" actId="26606"/>
          <ac:picMkLst>
            <pc:docMk/>
            <pc:sldMk cId="1856304606" sldId="280"/>
            <ac:picMk id="16" creationId="{CA339130-1E60-4AB7-9041-81C4CD6A68BB}"/>
          </ac:picMkLst>
        </pc:picChg>
        <pc:cxnChg chg="add del">
          <ac:chgData name="Cheshtaa Chitkara" userId="66861ce1-fb79-4c9f-85bd-e5ecfc5c67ba" providerId="ADAL" clId="{17C37AC8-791D-4BA4-A82D-31A0B522B6F6}" dt="2021-06-27T11:25:09.439" v="3201" actId="26606"/>
          <ac:cxnSpMkLst>
            <pc:docMk/>
            <pc:sldMk cId="1856304606" sldId="280"/>
            <ac:cxnSpMk id="8" creationId="{F209B62C-3402-4623-9A7C-AA048B56F8C3}"/>
          </ac:cxnSpMkLst>
        </pc:cxnChg>
        <pc:cxnChg chg="add del">
          <ac:chgData name="Cheshtaa Chitkara" userId="66861ce1-fb79-4c9f-85bd-e5ecfc5c67ba" providerId="ADAL" clId="{17C37AC8-791D-4BA4-A82D-31A0B522B6F6}" dt="2021-06-27T11:25:09.439" v="3201" actId="26606"/>
          <ac:cxnSpMkLst>
            <pc:docMk/>
            <pc:sldMk cId="1856304606" sldId="280"/>
            <ac:cxnSpMk id="14" creationId="{97CC2FE6-3AD0-4131-B4BC-1F4D65E25E13}"/>
          </ac:cxnSpMkLst>
        </pc:cxnChg>
        <pc:cxnChg chg="add">
          <ac:chgData name="Cheshtaa Chitkara" userId="66861ce1-fb79-4c9f-85bd-e5ecfc5c67ba" providerId="ADAL" clId="{17C37AC8-791D-4BA4-A82D-31A0B522B6F6}" dt="2021-06-27T11:25:09.439" v="3201" actId="26606"/>
          <ac:cxnSpMkLst>
            <pc:docMk/>
            <pc:sldMk cId="1856304606" sldId="280"/>
            <ac:cxnSpMk id="20" creationId="{F209B62C-3402-4623-9A7C-AA048B56F8C3}"/>
          </ac:cxnSpMkLst>
        </pc:cxnChg>
        <pc:cxnChg chg="add">
          <ac:chgData name="Cheshtaa Chitkara" userId="66861ce1-fb79-4c9f-85bd-e5ecfc5c67ba" providerId="ADAL" clId="{17C37AC8-791D-4BA4-A82D-31A0B522B6F6}" dt="2021-06-27T11:25:09.439" v="3201" actId="26606"/>
          <ac:cxnSpMkLst>
            <pc:docMk/>
            <pc:sldMk cId="1856304606" sldId="280"/>
            <ac:cxnSpMk id="26" creationId="{97CC2FE6-3AD0-4131-B4BC-1F4D65E25E13}"/>
          </ac:cxnSpMkLst>
        </pc:cxnChg>
      </pc:sldChg>
      <pc:sldChg chg="addSp delSp modSp new mod">
        <pc:chgData name="Cheshtaa Chitkara" userId="66861ce1-fb79-4c9f-85bd-e5ecfc5c67ba" providerId="ADAL" clId="{17C37AC8-791D-4BA4-A82D-31A0B522B6F6}" dt="2021-06-27T11:24:41.037" v="3199" actId="1076"/>
        <pc:sldMkLst>
          <pc:docMk/>
          <pc:sldMk cId="1400069238" sldId="281"/>
        </pc:sldMkLst>
        <pc:spChg chg="mod">
          <ac:chgData name="Cheshtaa Chitkara" userId="66861ce1-fb79-4c9f-85bd-e5ecfc5c67ba" providerId="ADAL" clId="{17C37AC8-791D-4BA4-A82D-31A0B522B6F6}" dt="2021-06-27T11:23:31.586" v="3193" actId="1076"/>
          <ac:spMkLst>
            <pc:docMk/>
            <pc:sldMk cId="1400069238" sldId="281"/>
            <ac:spMk id="2" creationId="{403E7125-3DC1-4CEA-8DE1-A410488A2684}"/>
          </ac:spMkLst>
        </pc:spChg>
        <pc:spChg chg="del">
          <ac:chgData name="Cheshtaa Chitkara" userId="66861ce1-fb79-4c9f-85bd-e5ecfc5c67ba" providerId="ADAL" clId="{17C37AC8-791D-4BA4-A82D-31A0B522B6F6}" dt="2021-06-27T11:24:30.361" v="3194" actId="22"/>
          <ac:spMkLst>
            <pc:docMk/>
            <pc:sldMk cId="1400069238" sldId="281"/>
            <ac:spMk id="3" creationId="{A3503C5C-7FA3-4C64-835F-8D679792D524}"/>
          </ac:spMkLst>
        </pc:spChg>
        <pc:picChg chg="add mod ord">
          <ac:chgData name="Cheshtaa Chitkara" userId="66861ce1-fb79-4c9f-85bd-e5ecfc5c67ba" providerId="ADAL" clId="{17C37AC8-791D-4BA4-A82D-31A0B522B6F6}" dt="2021-06-27T11:24:41.037" v="3199" actId="1076"/>
          <ac:picMkLst>
            <pc:docMk/>
            <pc:sldMk cId="1400069238" sldId="281"/>
            <ac:picMk id="5" creationId="{5B0C5144-04F3-4024-9CF6-643726510035}"/>
          </ac:picMkLst>
        </pc:picChg>
      </pc:sldChg>
    </pc:docChg>
  </pc:docChgLst>
  <pc:docChgLst>
    <pc:chgData name="Cheshtaa Chitkara" userId="66861ce1-fb79-4c9f-85bd-e5ecfc5c67ba" providerId="ADAL" clId="{85D83A9D-A990-429B-979B-389AA997474C}"/>
    <pc:docChg chg="undo custSel addSld delSld modSld sldOrd">
      <pc:chgData name="Cheshtaa Chitkara" userId="66861ce1-fb79-4c9f-85bd-e5ecfc5c67ba" providerId="ADAL" clId="{85D83A9D-A990-429B-979B-389AA997474C}" dt="2021-06-30T08:15:50.495" v="2953" actId="1076"/>
      <pc:docMkLst>
        <pc:docMk/>
      </pc:docMkLst>
      <pc:sldChg chg="modSp mod">
        <pc:chgData name="Cheshtaa Chitkara" userId="66861ce1-fb79-4c9f-85bd-e5ecfc5c67ba" providerId="ADAL" clId="{85D83A9D-A990-429B-979B-389AA997474C}" dt="2021-06-25T08:22:18.187" v="836" actId="20577"/>
        <pc:sldMkLst>
          <pc:docMk/>
          <pc:sldMk cId="2783872439" sldId="256"/>
        </pc:sldMkLst>
        <pc:spChg chg="mod">
          <ac:chgData name="Cheshtaa Chitkara" userId="66861ce1-fb79-4c9f-85bd-e5ecfc5c67ba" providerId="ADAL" clId="{85D83A9D-A990-429B-979B-389AA997474C}" dt="2021-06-25T08:22:18.187" v="836" actId="20577"/>
          <ac:spMkLst>
            <pc:docMk/>
            <pc:sldMk cId="2783872439" sldId="256"/>
            <ac:spMk id="2" creationId="{CC876C0D-6D3E-4C47-818D-D0876027F5E8}"/>
          </ac:spMkLst>
        </pc:spChg>
      </pc:sldChg>
      <pc:sldChg chg="modSp mod">
        <pc:chgData name="Cheshtaa Chitkara" userId="66861ce1-fb79-4c9f-85bd-e5ecfc5c67ba" providerId="ADAL" clId="{85D83A9D-A990-429B-979B-389AA997474C}" dt="2021-06-28T08:32:08.026" v="2844" actId="27636"/>
        <pc:sldMkLst>
          <pc:docMk/>
          <pc:sldMk cId="3264971418" sldId="257"/>
        </pc:sldMkLst>
        <pc:spChg chg="mod">
          <ac:chgData name="Cheshtaa Chitkara" userId="66861ce1-fb79-4c9f-85bd-e5ecfc5c67ba" providerId="ADAL" clId="{85D83A9D-A990-429B-979B-389AA997474C}" dt="2021-06-28T08:32:08.026" v="2844" actId="27636"/>
          <ac:spMkLst>
            <pc:docMk/>
            <pc:sldMk cId="3264971418" sldId="257"/>
            <ac:spMk id="2" creationId="{2ECF4806-95B0-4D4F-9B6F-3C0310D89361}"/>
          </ac:spMkLst>
        </pc:spChg>
      </pc:sldChg>
      <pc:sldChg chg="addSp modSp mod">
        <pc:chgData name="Cheshtaa Chitkara" userId="66861ce1-fb79-4c9f-85bd-e5ecfc5c67ba" providerId="ADAL" clId="{85D83A9D-A990-429B-979B-389AA997474C}" dt="2021-06-20T12:07:35.266" v="193" actId="1076"/>
        <pc:sldMkLst>
          <pc:docMk/>
          <pc:sldMk cId="3926491634" sldId="258"/>
        </pc:sldMkLst>
        <pc:spChg chg="mod">
          <ac:chgData name="Cheshtaa Chitkara" userId="66861ce1-fb79-4c9f-85bd-e5ecfc5c67ba" providerId="ADAL" clId="{85D83A9D-A990-429B-979B-389AA997474C}" dt="2021-06-20T12:06:46.378" v="185" actId="20577"/>
          <ac:spMkLst>
            <pc:docMk/>
            <pc:sldMk cId="3926491634" sldId="258"/>
            <ac:spMk id="3" creationId="{A6A9E7A8-CF59-409F-BC34-2AF05FFAC36F}"/>
          </ac:spMkLst>
        </pc:spChg>
        <pc:spChg chg="add mod">
          <ac:chgData name="Cheshtaa Chitkara" userId="66861ce1-fb79-4c9f-85bd-e5ecfc5c67ba" providerId="ADAL" clId="{85D83A9D-A990-429B-979B-389AA997474C}" dt="2021-06-20T12:07:35.266" v="193" actId="1076"/>
          <ac:spMkLst>
            <pc:docMk/>
            <pc:sldMk cId="3926491634" sldId="258"/>
            <ac:spMk id="4" creationId="{E2BCBAF3-8DB7-4C2D-8A2E-C7E3BD219E40}"/>
          </ac:spMkLst>
        </pc:spChg>
      </pc:sldChg>
      <pc:sldChg chg="addSp delSp modSp new mod modAnim">
        <pc:chgData name="Cheshtaa Chitkara" userId="66861ce1-fb79-4c9f-85bd-e5ecfc5c67ba" providerId="ADAL" clId="{85D83A9D-A990-429B-979B-389AA997474C}" dt="2021-06-28T08:32:08.036" v="2845" actId="27636"/>
        <pc:sldMkLst>
          <pc:docMk/>
          <pc:sldMk cId="2806832781" sldId="259"/>
        </pc:sldMkLst>
        <pc:spChg chg="mod">
          <ac:chgData name="Cheshtaa Chitkara" userId="66861ce1-fb79-4c9f-85bd-e5ecfc5c67ba" providerId="ADAL" clId="{85D83A9D-A990-429B-979B-389AA997474C}" dt="2021-06-28T08:32:08.036" v="2845" actId="27636"/>
          <ac:spMkLst>
            <pc:docMk/>
            <pc:sldMk cId="2806832781" sldId="259"/>
            <ac:spMk id="2" creationId="{DC629612-1189-4452-93FC-0785C5FB0181}"/>
          </ac:spMkLst>
        </pc:spChg>
        <pc:spChg chg="mod">
          <ac:chgData name="Cheshtaa Chitkara" userId="66861ce1-fb79-4c9f-85bd-e5ecfc5c67ba" providerId="ADAL" clId="{85D83A9D-A990-429B-979B-389AA997474C}" dt="2021-06-25T08:10:27.429" v="773" actId="1076"/>
          <ac:spMkLst>
            <pc:docMk/>
            <pc:sldMk cId="2806832781" sldId="259"/>
            <ac:spMk id="3" creationId="{9892AAEA-9AA9-42C5-849C-AC696776FD2C}"/>
          </ac:spMkLst>
        </pc:spChg>
        <pc:spChg chg="add del mod">
          <ac:chgData name="Cheshtaa Chitkara" userId="66861ce1-fb79-4c9f-85bd-e5ecfc5c67ba" providerId="ADAL" clId="{85D83A9D-A990-429B-979B-389AA997474C}" dt="2021-06-25T08:04:10.860" v="420"/>
          <ac:spMkLst>
            <pc:docMk/>
            <pc:sldMk cId="2806832781" sldId="259"/>
            <ac:spMk id="4" creationId="{80BF87AF-E66F-498D-BAD4-0E05396145FC}"/>
          </ac:spMkLst>
        </pc:spChg>
        <pc:spChg chg="add mod">
          <ac:chgData name="Cheshtaa Chitkara" userId="66861ce1-fb79-4c9f-85bd-e5ecfc5c67ba" providerId="ADAL" clId="{85D83A9D-A990-429B-979B-389AA997474C}" dt="2021-06-25T11:35:11.745" v="1539" actId="1076"/>
          <ac:spMkLst>
            <pc:docMk/>
            <pc:sldMk cId="2806832781" sldId="259"/>
            <ac:spMk id="5" creationId="{1DC24E28-2EC3-4A2D-B6F3-0E7D77FC9299}"/>
          </ac:spMkLst>
        </pc:spChg>
        <pc:spChg chg="add mod">
          <ac:chgData name="Cheshtaa Chitkara" userId="66861ce1-fb79-4c9f-85bd-e5ecfc5c67ba" providerId="ADAL" clId="{85D83A9D-A990-429B-979B-389AA997474C}" dt="2021-06-25T08:11:54.566" v="786" actId="13926"/>
          <ac:spMkLst>
            <pc:docMk/>
            <pc:sldMk cId="2806832781" sldId="259"/>
            <ac:spMk id="6" creationId="{CB204643-0141-4108-85BF-BD8DD1D790EF}"/>
          </ac:spMkLst>
        </pc:spChg>
        <pc:spChg chg="add mod">
          <ac:chgData name="Cheshtaa Chitkara" userId="66861ce1-fb79-4c9f-85bd-e5ecfc5c67ba" providerId="ADAL" clId="{85D83A9D-A990-429B-979B-389AA997474C}" dt="2021-06-25T08:12:27.895" v="797" actId="1076"/>
          <ac:spMkLst>
            <pc:docMk/>
            <pc:sldMk cId="2806832781" sldId="259"/>
            <ac:spMk id="7" creationId="{10DDF08C-9ECD-4783-B022-9EBD2D86E92C}"/>
          </ac:spMkLst>
        </pc:spChg>
        <pc:spChg chg="add mod">
          <ac:chgData name="Cheshtaa Chitkara" userId="66861ce1-fb79-4c9f-85bd-e5ecfc5c67ba" providerId="ADAL" clId="{85D83A9D-A990-429B-979B-389AA997474C}" dt="2021-06-25T08:12:03.615" v="790" actId="13926"/>
          <ac:spMkLst>
            <pc:docMk/>
            <pc:sldMk cId="2806832781" sldId="259"/>
            <ac:spMk id="8" creationId="{1572E0FD-E411-40E7-834D-FC50C2B36791}"/>
          </ac:spMkLst>
        </pc:spChg>
        <pc:spChg chg="add mod">
          <ac:chgData name="Cheshtaa Chitkara" userId="66861ce1-fb79-4c9f-85bd-e5ecfc5c67ba" providerId="ADAL" clId="{85D83A9D-A990-429B-979B-389AA997474C}" dt="2021-06-25T08:12:05.587" v="791" actId="13926"/>
          <ac:spMkLst>
            <pc:docMk/>
            <pc:sldMk cId="2806832781" sldId="259"/>
            <ac:spMk id="9" creationId="{165D85E8-9E8E-4274-908D-078B73470920}"/>
          </ac:spMkLst>
        </pc:spChg>
        <pc:spChg chg="add mod">
          <ac:chgData name="Cheshtaa Chitkara" userId="66861ce1-fb79-4c9f-85bd-e5ecfc5c67ba" providerId="ADAL" clId="{85D83A9D-A990-429B-979B-389AA997474C}" dt="2021-06-25T08:12:07.891" v="792" actId="13926"/>
          <ac:spMkLst>
            <pc:docMk/>
            <pc:sldMk cId="2806832781" sldId="259"/>
            <ac:spMk id="10" creationId="{E7C30F7E-1626-4401-BCD1-F7F3D15A0845}"/>
          </ac:spMkLst>
        </pc:spChg>
        <pc:spChg chg="add mod">
          <ac:chgData name="Cheshtaa Chitkara" userId="66861ce1-fb79-4c9f-85bd-e5ecfc5c67ba" providerId="ADAL" clId="{85D83A9D-A990-429B-979B-389AA997474C}" dt="2021-06-25T08:12:11.976" v="794" actId="13926"/>
          <ac:spMkLst>
            <pc:docMk/>
            <pc:sldMk cId="2806832781" sldId="259"/>
            <ac:spMk id="11" creationId="{920262DB-F11E-4D16-B4D2-5545BB516B45}"/>
          </ac:spMkLst>
        </pc:spChg>
      </pc:sldChg>
      <pc:sldChg chg="addSp delSp modSp new mod modAnim">
        <pc:chgData name="Cheshtaa Chitkara" userId="66861ce1-fb79-4c9f-85bd-e5ecfc5c67ba" providerId="ADAL" clId="{85D83A9D-A990-429B-979B-389AA997474C}" dt="2021-06-25T13:48:24.909" v="2176" actId="1076"/>
        <pc:sldMkLst>
          <pc:docMk/>
          <pc:sldMk cId="3858511350" sldId="260"/>
        </pc:sldMkLst>
        <pc:spChg chg="mod">
          <ac:chgData name="Cheshtaa Chitkara" userId="66861ce1-fb79-4c9f-85bd-e5ecfc5c67ba" providerId="ADAL" clId="{85D83A9D-A990-429B-979B-389AA997474C}" dt="2021-06-25T08:22:29.641" v="839" actId="14100"/>
          <ac:spMkLst>
            <pc:docMk/>
            <pc:sldMk cId="3858511350" sldId="260"/>
            <ac:spMk id="2" creationId="{2E62A23C-B3CD-4B2F-B576-0D0C7D52CEC5}"/>
          </ac:spMkLst>
        </pc:spChg>
        <pc:spChg chg="mod">
          <ac:chgData name="Cheshtaa Chitkara" userId="66861ce1-fb79-4c9f-85bd-e5ecfc5c67ba" providerId="ADAL" clId="{85D83A9D-A990-429B-979B-389AA997474C}" dt="2021-06-25T09:02:36.542" v="1184" actId="14100"/>
          <ac:spMkLst>
            <pc:docMk/>
            <pc:sldMk cId="3858511350" sldId="260"/>
            <ac:spMk id="3" creationId="{4165FAF6-C2C8-486D-AB8B-29974F7B5FD2}"/>
          </ac:spMkLst>
        </pc:spChg>
        <pc:spChg chg="add mod">
          <ac:chgData name="Cheshtaa Chitkara" userId="66861ce1-fb79-4c9f-85bd-e5ecfc5c67ba" providerId="ADAL" clId="{85D83A9D-A990-429B-979B-389AA997474C}" dt="2021-06-25T09:03:26.292" v="1195" actId="14100"/>
          <ac:spMkLst>
            <pc:docMk/>
            <pc:sldMk cId="3858511350" sldId="260"/>
            <ac:spMk id="6" creationId="{7FD64622-7BC0-4455-BA8D-87487EF6F4F5}"/>
          </ac:spMkLst>
        </pc:spChg>
        <pc:spChg chg="add mod">
          <ac:chgData name="Cheshtaa Chitkara" userId="66861ce1-fb79-4c9f-85bd-e5ecfc5c67ba" providerId="ADAL" clId="{85D83A9D-A990-429B-979B-389AA997474C}" dt="2021-06-25T09:05:31.711" v="1202" actId="208"/>
          <ac:spMkLst>
            <pc:docMk/>
            <pc:sldMk cId="3858511350" sldId="260"/>
            <ac:spMk id="7" creationId="{270F4499-D805-484C-8957-37FC1F91C2B8}"/>
          </ac:spMkLst>
        </pc:spChg>
        <pc:spChg chg="add mod">
          <ac:chgData name="Cheshtaa Chitkara" userId="66861ce1-fb79-4c9f-85bd-e5ecfc5c67ba" providerId="ADAL" clId="{85D83A9D-A990-429B-979B-389AA997474C}" dt="2021-06-25T13:48:24.909" v="2176" actId="1076"/>
          <ac:spMkLst>
            <pc:docMk/>
            <pc:sldMk cId="3858511350" sldId="260"/>
            <ac:spMk id="8" creationId="{EEFFF562-5AD4-4228-8B04-2DA139C233C1}"/>
          </ac:spMkLst>
        </pc:spChg>
        <pc:picChg chg="add del mod">
          <ac:chgData name="Cheshtaa Chitkara" userId="66861ce1-fb79-4c9f-85bd-e5ecfc5c67ba" providerId="ADAL" clId="{85D83A9D-A990-429B-979B-389AA997474C}" dt="2021-06-25T08:44:09.453" v="1092" actId="21"/>
          <ac:picMkLst>
            <pc:docMk/>
            <pc:sldMk cId="3858511350" sldId="260"/>
            <ac:picMk id="4" creationId="{C5C8564F-3271-4276-99C1-9F5F76400862}"/>
          </ac:picMkLst>
        </pc:picChg>
        <pc:picChg chg="add mod">
          <ac:chgData name="Cheshtaa Chitkara" userId="66861ce1-fb79-4c9f-85bd-e5ecfc5c67ba" providerId="ADAL" clId="{85D83A9D-A990-429B-979B-389AA997474C}" dt="2021-06-25T09:03:04.831" v="1191" actId="1076"/>
          <ac:picMkLst>
            <pc:docMk/>
            <pc:sldMk cId="3858511350" sldId="260"/>
            <ac:picMk id="5" creationId="{F1821DC4-64FD-4EC2-8A6B-2DFF367A2B68}"/>
          </ac:picMkLst>
        </pc:picChg>
        <pc:picChg chg="add mod">
          <ac:chgData name="Cheshtaa Chitkara" userId="66861ce1-fb79-4c9f-85bd-e5ecfc5c67ba" providerId="ADAL" clId="{85D83A9D-A990-429B-979B-389AA997474C}" dt="2021-06-25T09:05:15.364" v="1199" actId="1076"/>
          <ac:picMkLst>
            <pc:docMk/>
            <pc:sldMk cId="3858511350" sldId="260"/>
            <ac:picMk id="1026" creationId="{1FEA4539-A285-439D-AA26-649D0ACD3D14}"/>
          </ac:picMkLst>
        </pc:picChg>
      </pc:sldChg>
      <pc:sldChg chg="addSp delSp modSp new mod ord modAnim">
        <pc:chgData name="Cheshtaa Chitkara" userId="66861ce1-fb79-4c9f-85bd-e5ecfc5c67ba" providerId="ADAL" clId="{85D83A9D-A990-429B-979B-389AA997474C}" dt="2021-06-25T13:48:49.269" v="2179" actId="1076"/>
        <pc:sldMkLst>
          <pc:docMk/>
          <pc:sldMk cId="1685334867" sldId="261"/>
        </pc:sldMkLst>
        <pc:spChg chg="mod">
          <ac:chgData name="Cheshtaa Chitkara" userId="66861ce1-fb79-4c9f-85bd-e5ecfc5c67ba" providerId="ADAL" clId="{85D83A9D-A990-429B-979B-389AA997474C}" dt="2021-06-25T08:45:20.872" v="1161" actId="20577"/>
          <ac:spMkLst>
            <pc:docMk/>
            <pc:sldMk cId="1685334867" sldId="261"/>
            <ac:spMk id="2" creationId="{2C51B887-FFAC-445E-8C76-6E8A6E6F7C20}"/>
          </ac:spMkLst>
        </pc:spChg>
        <pc:spChg chg="del">
          <ac:chgData name="Cheshtaa Chitkara" userId="66861ce1-fb79-4c9f-85bd-e5ecfc5c67ba" providerId="ADAL" clId="{85D83A9D-A990-429B-979B-389AA997474C}" dt="2021-06-25T08:44:11.406" v="1094"/>
          <ac:spMkLst>
            <pc:docMk/>
            <pc:sldMk cId="1685334867" sldId="261"/>
            <ac:spMk id="3" creationId="{BD1ACE8E-8C18-4B38-B27B-7126B104F9E7}"/>
          </ac:spMkLst>
        </pc:spChg>
        <pc:spChg chg="add mod">
          <ac:chgData name="Cheshtaa Chitkara" userId="66861ce1-fb79-4c9f-85bd-e5ecfc5c67ba" providerId="ADAL" clId="{85D83A9D-A990-429B-979B-389AA997474C}" dt="2021-06-25T13:48:49.269" v="2179" actId="1076"/>
          <ac:spMkLst>
            <pc:docMk/>
            <pc:sldMk cId="1685334867" sldId="261"/>
            <ac:spMk id="5" creationId="{2A9F0BFB-F44B-40CD-9056-ECDAC32F51B7}"/>
          </ac:spMkLst>
        </pc:spChg>
        <pc:spChg chg="add mod">
          <ac:chgData name="Cheshtaa Chitkara" userId="66861ce1-fb79-4c9f-85bd-e5ecfc5c67ba" providerId="ADAL" clId="{85D83A9D-A990-429B-979B-389AA997474C}" dt="2021-06-25T08:46:58.458" v="1165" actId="478"/>
          <ac:spMkLst>
            <pc:docMk/>
            <pc:sldMk cId="1685334867" sldId="261"/>
            <ac:spMk id="7" creationId="{4AB7FC46-C9CB-4C28-AA5A-1DDC8C122D5F}"/>
          </ac:spMkLst>
        </pc:spChg>
        <pc:spChg chg="add mod">
          <ac:chgData name="Cheshtaa Chitkara" userId="66861ce1-fb79-4c9f-85bd-e5ecfc5c67ba" providerId="ADAL" clId="{85D83A9D-A990-429B-979B-389AA997474C}" dt="2021-06-25T08:51:10.604" v="1175" actId="208"/>
          <ac:spMkLst>
            <pc:docMk/>
            <pc:sldMk cId="1685334867" sldId="261"/>
            <ac:spMk id="9" creationId="{B415E226-C70B-45BA-9394-EA21C338647E}"/>
          </ac:spMkLst>
        </pc:spChg>
        <pc:picChg chg="add del mod">
          <ac:chgData name="Cheshtaa Chitkara" userId="66861ce1-fb79-4c9f-85bd-e5ecfc5c67ba" providerId="ADAL" clId="{85D83A9D-A990-429B-979B-389AA997474C}" dt="2021-06-25T08:46:58.458" v="1165" actId="478"/>
          <ac:picMkLst>
            <pc:docMk/>
            <pc:sldMk cId="1685334867" sldId="261"/>
            <ac:picMk id="4" creationId="{8A7870F8-CC4A-4B5F-8C1D-2801AD7FD702}"/>
          </ac:picMkLst>
        </pc:picChg>
        <pc:picChg chg="add mod">
          <ac:chgData name="Cheshtaa Chitkara" userId="66861ce1-fb79-4c9f-85bd-e5ecfc5c67ba" providerId="ADAL" clId="{85D83A9D-A990-429B-979B-389AA997474C}" dt="2021-06-25T08:47:12.969" v="1172" actId="1076"/>
          <ac:picMkLst>
            <pc:docMk/>
            <pc:sldMk cId="1685334867" sldId="261"/>
            <ac:picMk id="8" creationId="{8708C3AD-8C57-41A1-8ED4-7B6DE10D8ECF}"/>
          </ac:picMkLst>
        </pc:picChg>
      </pc:sldChg>
      <pc:sldChg chg="addSp delSp modSp new mod">
        <pc:chgData name="Cheshtaa Chitkara" userId="66861ce1-fb79-4c9f-85bd-e5ecfc5c67ba" providerId="ADAL" clId="{85D83A9D-A990-429B-979B-389AA997474C}" dt="2021-06-25T09:34:05.490" v="1355" actId="14100"/>
        <pc:sldMkLst>
          <pc:docMk/>
          <pc:sldMk cId="1605952621" sldId="262"/>
        </pc:sldMkLst>
        <pc:spChg chg="mod">
          <ac:chgData name="Cheshtaa Chitkara" userId="66861ce1-fb79-4c9f-85bd-e5ecfc5c67ba" providerId="ADAL" clId="{85D83A9D-A990-429B-979B-389AA997474C}" dt="2021-06-25T09:09:12.060" v="1239" actId="1076"/>
          <ac:spMkLst>
            <pc:docMk/>
            <pc:sldMk cId="1605952621" sldId="262"/>
            <ac:spMk id="2" creationId="{232148C1-5C7C-4877-AB97-15135C1DBB84}"/>
          </ac:spMkLst>
        </pc:spChg>
        <pc:spChg chg="del">
          <ac:chgData name="Cheshtaa Chitkara" userId="66861ce1-fb79-4c9f-85bd-e5ecfc5c67ba" providerId="ADAL" clId="{85D83A9D-A990-429B-979B-389AA997474C}" dt="2021-06-25T09:09:00.809" v="1208"/>
          <ac:spMkLst>
            <pc:docMk/>
            <pc:sldMk cId="1605952621" sldId="262"/>
            <ac:spMk id="3" creationId="{B5CD0036-E7A4-4305-91A3-F144FA8296BF}"/>
          </ac:spMkLst>
        </pc:spChg>
        <pc:spChg chg="add mod">
          <ac:chgData name="Cheshtaa Chitkara" userId="66861ce1-fb79-4c9f-85bd-e5ecfc5c67ba" providerId="ADAL" clId="{85D83A9D-A990-429B-979B-389AA997474C}" dt="2021-06-25T09:10:57.212" v="1276" actId="1076"/>
          <ac:spMkLst>
            <pc:docMk/>
            <pc:sldMk cId="1605952621" sldId="262"/>
            <ac:spMk id="4" creationId="{E531272C-AC6B-444E-8799-74A0B911E208}"/>
          </ac:spMkLst>
        </pc:spChg>
        <pc:picChg chg="add mod">
          <ac:chgData name="Cheshtaa Chitkara" userId="66861ce1-fb79-4c9f-85bd-e5ecfc5c67ba" providerId="ADAL" clId="{85D83A9D-A990-429B-979B-389AA997474C}" dt="2021-06-25T09:34:05.490" v="1355" actId="14100"/>
          <ac:picMkLst>
            <pc:docMk/>
            <pc:sldMk cId="1605952621" sldId="262"/>
            <ac:picMk id="2050" creationId="{6350AAED-5124-4AEB-B7CE-959F4AF3DCC3}"/>
          </ac:picMkLst>
        </pc:picChg>
      </pc:sldChg>
      <pc:sldChg chg="addSp delSp modSp new mod setBg delAnim modAnim">
        <pc:chgData name="Cheshtaa Chitkara" userId="66861ce1-fb79-4c9f-85bd-e5ecfc5c67ba" providerId="ADAL" clId="{85D83A9D-A990-429B-979B-389AA997474C}" dt="2021-06-30T08:15:50.495" v="2953" actId="1076"/>
        <pc:sldMkLst>
          <pc:docMk/>
          <pc:sldMk cId="1695933190" sldId="263"/>
        </pc:sldMkLst>
        <pc:spChg chg="mod">
          <ac:chgData name="Cheshtaa Chitkara" userId="66861ce1-fb79-4c9f-85bd-e5ecfc5c67ba" providerId="ADAL" clId="{85D83A9D-A990-429B-979B-389AA997474C}" dt="2021-06-25T09:33:29.158" v="1350" actId="1076"/>
          <ac:spMkLst>
            <pc:docMk/>
            <pc:sldMk cId="1695933190" sldId="263"/>
            <ac:spMk id="2" creationId="{4D84AFFE-4FAF-4E82-877A-FD8EDB55B193}"/>
          </ac:spMkLst>
        </pc:spChg>
        <pc:spChg chg="del mod">
          <ac:chgData name="Cheshtaa Chitkara" userId="66861ce1-fb79-4c9f-85bd-e5ecfc5c67ba" providerId="ADAL" clId="{85D83A9D-A990-429B-979B-389AA997474C}" dt="2021-06-25T09:09:46.729" v="1266" actId="26606"/>
          <ac:spMkLst>
            <pc:docMk/>
            <pc:sldMk cId="1695933190" sldId="263"/>
            <ac:spMk id="3" creationId="{51D167BA-13AE-4D12-8DBE-4AE303F049A6}"/>
          </ac:spMkLst>
        </pc:spChg>
        <pc:spChg chg="add mod">
          <ac:chgData name="Cheshtaa Chitkara" userId="66861ce1-fb79-4c9f-85bd-e5ecfc5c67ba" providerId="ADAL" clId="{85D83A9D-A990-429B-979B-389AA997474C}" dt="2021-06-30T08:15:47.805" v="2952" actId="1076"/>
          <ac:spMkLst>
            <pc:docMk/>
            <pc:sldMk cId="1695933190" sldId="263"/>
            <ac:spMk id="4" creationId="{694C4A3F-6DD9-433D-9C34-971811E2C8D3}"/>
          </ac:spMkLst>
        </pc:spChg>
        <pc:spChg chg="add del mod">
          <ac:chgData name="Cheshtaa Chitkara" userId="66861ce1-fb79-4c9f-85bd-e5ecfc5c67ba" providerId="ADAL" clId="{85D83A9D-A990-429B-979B-389AA997474C}" dt="2021-06-25T09:13:02.145" v="1289"/>
          <ac:spMkLst>
            <pc:docMk/>
            <pc:sldMk cId="1695933190" sldId="263"/>
            <ac:spMk id="4" creationId="{6C000CEB-A8F1-431E-B4A7-3F38265E25B6}"/>
          </ac:spMkLst>
        </pc:spChg>
        <pc:spChg chg="add mod">
          <ac:chgData name="Cheshtaa Chitkara" userId="66861ce1-fb79-4c9f-85bd-e5ecfc5c67ba" providerId="ADAL" clId="{85D83A9D-A990-429B-979B-389AA997474C}" dt="2021-06-25T09:20:36.818" v="1342" actId="20577"/>
          <ac:spMkLst>
            <pc:docMk/>
            <pc:sldMk cId="1695933190" sldId="263"/>
            <ac:spMk id="6" creationId="{E5723ECA-DD95-454F-AEBA-3C2455F82852}"/>
          </ac:spMkLst>
        </pc:spChg>
        <pc:spChg chg="add">
          <ac:chgData name="Cheshtaa Chitkara" userId="66861ce1-fb79-4c9f-85bd-e5ecfc5c67ba" providerId="ADAL" clId="{85D83A9D-A990-429B-979B-389AA997474C}" dt="2021-06-25T09:09:46.729" v="1266" actId="26606"/>
          <ac:spMkLst>
            <pc:docMk/>
            <pc:sldMk cId="1695933190" sldId="263"/>
            <ac:spMk id="11" creationId="{19F9BF86-FE94-4517-B97D-026C7515E589}"/>
          </ac:spMkLst>
        </pc:spChg>
        <pc:spChg chg="add">
          <ac:chgData name="Cheshtaa Chitkara" userId="66861ce1-fb79-4c9f-85bd-e5ecfc5c67ba" providerId="ADAL" clId="{85D83A9D-A990-429B-979B-389AA997474C}" dt="2021-06-25T09:09:46.729" v="1266" actId="26606"/>
          <ac:spMkLst>
            <pc:docMk/>
            <pc:sldMk cId="1695933190" sldId="263"/>
            <ac:spMk id="13" creationId="{1DEDA826-0CC6-45C8-B90F-CB99E02CFB47}"/>
          </ac:spMkLst>
        </pc:spChg>
        <pc:picChg chg="add mod">
          <ac:chgData name="Cheshtaa Chitkara" userId="66861ce1-fb79-4c9f-85bd-e5ecfc5c67ba" providerId="ADAL" clId="{85D83A9D-A990-429B-979B-389AA997474C}" dt="2021-06-30T08:15:50.495" v="2953" actId="1076"/>
          <ac:picMkLst>
            <pc:docMk/>
            <pc:sldMk cId="1695933190" sldId="263"/>
            <ac:picMk id="3" creationId="{E6319B32-18CB-42A1-A520-B4F7D5C952A8}"/>
          </ac:picMkLst>
        </pc:picChg>
        <pc:picChg chg="add mod">
          <ac:chgData name="Cheshtaa Chitkara" userId="66861ce1-fb79-4c9f-85bd-e5ecfc5c67ba" providerId="ADAL" clId="{85D83A9D-A990-429B-979B-389AA997474C}" dt="2021-06-25T09:13:09.206" v="1290" actId="1076"/>
          <ac:picMkLst>
            <pc:docMk/>
            <pc:sldMk cId="1695933190" sldId="263"/>
            <ac:picMk id="5" creationId="{D56AE74C-E443-4E06-B3BA-7B0524222161}"/>
          </ac:picMkLst>
        </pc:picChg>
        <pc:picChg chg="add del mod">
          <ac:chgData name="Cheshtaa Chitkara" userId="66861ce1-fb79-4c9f-85bd-e5ecfc5c67ba" providerId="ADAL" clId="{85D83A9D-A990-429B-979B-389AA997474C}" dt="2021-06-28T08:31:53.372" v="2842" actId="478"/>
          <ac:picMkLst>
            <pc:docMk/>
            <pc:sldMk cId="1695933190" sldId="263"/>
            <ac:picMk id="7" creationId="{72288053-4B9C-4EA1-B88B-98DF6700B260}"/>
          </ac:picMkLst>
        </pc:picChg>
        <pc:cxnChg chg="add">
          <ac:chgData name="Cheshtaa Chitkara" userId="66861ce1-fb79-4c9f-85bd-e5ecfc5c67ba" providerId="ADAL" clId="{85D83A9D-A990-429B-979B-389AA997474C}" dt="2021-06-25T09:09:46.729" v="1266" actId="26606"/>
          <ac:cxnSpMkLst>
            <pc:docMk/>
            <pc:sldMk cId="1695933190" sldId="263"/>
            <ac:cxnSpMk id="9" creationId="{F209B62C-3402-4623-9A7C-AA048B56F8C3}"/>
          </ac:cxnSpMkLst>
        </pc:cxnChg>
        <pc:cxnChg chg="add">
          <ac:chgData name="Cheshtaa Chitkara" userId="66861ce1-fb79-4c9f-85bd-e5ecfc5c67ba" providerId="ADAL" clId="{85D83A9D-A990-429B-979B-389AA997474C}" dt="2021-06-25T09:09:46.729" v="1266" actId="26606"/>
          <ac:cxnSpMkLst>
            <pc:docMk/>
            <pc:sldMk cId="1695933190" sldId="263"/>
            <ac:cxnSpMk id="15" creationId="{23DDA327-270B-43AF-BDBD-2EB50E83E222}"/>
          </ac:cxnSpMkLst>
        </pc:cxnChg>
      </pc:sldChg>
      <pc:sldChg chg="modSp new mod ord">
        <pc:chgData name="Cheshtaa Chitkara" userId="66861ce1-fb79-4c9f-85bd-e5ecfc5c67ba" providerId="ADAL" clId="{85D83A9D-A990-429B-979B-389AA997474C}" dt="2021-06-25T12:52:21.466" v="1644" actId="20577"/>
        <pc:sldMkLst>
          <pc:docMk/>
          <pc:sldMk cId="2254910046" sldId="264"/>
        </pc:sldMkLst>
        <pc:spChg chg="mod">
          <ac:chgData name="Cheshtaa Chitkara" userId="66861ce1-fb79-4c9f-85bd-e5ecfc5c67ba" providerId="ADAL" clId="{85D83A9D-A990-429B-979B-389AA997474C}" dt="2021-06-25T09:53:03.218" v="1386" actId="20577"/>
          <ac:spMkLst>
            <pc:docMk/>
            <pc:sldMk cId="2254910046" sldId="264"/>
            <ac:spMk id="2" creationId="{8A6AF855-AB54-4937-88DE-0CAC8DFCC26E}"/>
          </ac:spMkLst>
        </pc:spChg>
        <pc:spChg chg="mod">
          <ac:chgData name="Cheshtaa Chitkara" userId="66861ce1-fb79-4c9f-85bd-e5ecfc5c67ba" providerId="ADAL" clId="{85D83A9D-A990-429B-979B-389AA997474C}" dt="2021-06-25T12:52:21.466" v="1644" actId="20577"/>
          <ac:spMkLst>
            <pc:docMk/>
            <pc:sldMk cId="2254910046" sldId="264"/>
            <ac:spMk id="3" creationId="{FC9A3B0E-FEA2-49A2-8148-7A176369912B}"/>
          </ac:spMkLst>
        </pc:spChg>
      </pc:sldChg>
      <pc:sldChg chg="modSp new del mod">
        <pc:chgData name="Cheshtaa Chitkara" userId="66861ce1-fb79-4c9f-85bd-e5ecfc5c67ba" providerId="ADAL" clId="{85D83A9D-A990-429B-979B-389AA997474C}" dt="2021-06-25T09:13:26.459" v="1295" actId="47"/>
        <pc:sldMkLst>
          <pc:docMk/>
          <pc:sldMk cId="2280914080" sldId="264"/>
        </pc:sldMkLst>
        <pc:spChg chg="mod">
          <ac:chgData name="Cheshtaa Chitkara" userId="66861ce1-fb79-4c9f-85bd-e5ecfc5c67ba" providerId="ADAL" clId="{85D83A9D-A990-429B-979B-389AA997474C}" dt="2021-06-25T09:11:58.183" v="1286" actId="20577"/>
          <ac:spMkLst>
            <pc:docMk/>
            <pc:sldMk cId="2280914080" sldId="264"/>
            <ac:spMk id="2" creationId="{106DCD12-722C-417D-9B7D-AEFF2E0A9E51}"/>
          </ac:spMkLst>
        </pc:spChg>
        <pc:spChg chg="mod">
          <ac:chgData name="Cheshtaa Chitkara" userId="66861ce1-fb79-4c9f-85bd-e5ecfc5c67ba" providerId="ADAL" clId="{85D83A9D-A990-429B-979B-389AA997474C}" dt="2021-06-25T09:11:54.397" v="1284" actId="5793"/>
          <ac:spMkLst>
            <pc:docMk/>
            <pc:sldMk cId="2280914080" sldId="264"/>
            <ac:spMk id="3" creationId="{C41B8990-A96F-436E-B963-F21EF56F7D9C}"/>
          </ac:spMkLst>
        </pc:spChg>
      </pc:sldChg>
      <pc:sldChg chg="addSp modSp new mod modAnim">
        <pc:chgData name="Cheshtaa Chitkara" userId="66861ce1-fb79-4c9f-85bd-e5ecfc5c67ba" providerId="ADAL" clId="{85D83A9D-A990-429B-979B-389AA997474C}" dt="2021-06-28T08:39:36.680" v="2907"/>
        <pc:sldMkLst>
          <pc:docMk/>
          <pc:sldMk cId="227539732" sldId="265"/>
        </pc:sldMkLst>
        <pc:spChg chg="mod">
          <ac:chgData name="Cheshtaa Chitkara" userId="66861ce1-fb79-4c9f-85bd-e5ecfc5c67ba" providerId="ADAL" clId="{85D83A9D-A990-429B-979B-389AA997474C}" dt="2021-06-25T12:24:29.020" v="1561" actId="1076"/>
          <ac:spMkLst>
            <pc:docMk/>
            <pc:sldMk cId="227539732" sldId="265"/>
            <ac:spMk id="2" creationId="{C95B0163-0533-4A79-A281-3680F5A423DC}"/>
          </ac:spMkLst>
        </pc:spChg>
        <pc:spChg chg="mod">
          <ac:chgData name="Cheshtaa Chitkara" userId="66861ce1-fb79-4c9f-85bd-e5ecfc5c67ba" providerId="ADAL" clId="{85D83A9D-A990-429B-979B-389AA997474C}" dt="2021-06-25T12:39:12.847" v="1631" actId="20577"/>
          <ac:spMkLst>
            <pc:docMk/>
            <pc:sldMk cId="227539732" sldId="265"/>
            <ac:spMk id="3" creationId="{950F4AE1-02EE-4698-A7F9-3E3AEA94C614}"/>
          </ac:spMkLst>
        </pc:spChg>
        <pc:spChg chg="add mod">
          <ac:chgData name="Cheshtaa Chitkara" userId="66861ce1-fb79-4c9f-85bd-e5ecfc5c67ba" providerId="ADAL" clId="{85D83A9D-A990-429B-979B-389AA997474C}" dt="2021-06-25T12:40:20.036" v="1640" actId="1076"/>
          <ac:spMkLst>
            <pc:docMk/>
            <pc:sldMk cId="227539732" sldId="265"/>
            <ac:spMk id="6" creationId="{99EE6165-904B-4A17-9EE2-F47C6D3D5C0F}"/>
          </ac:spMkLst>
        </pc:spChg>
        <pc:picChg chg="add mod">
          <ac:chgData name="Cheshtaa Chitkara" userId="66861ce1-fb79-4c9f-85bd-e5ecfc5c67ba" providerId="ADAL" clId="{85D83A9D-A990-429B-979B-389AA997474C}" dt="2021-06-25T12:38:57.505" v="1606" actId="1076"/>
          <ac:picMkLst>
            <pc:docMk/>
            <pc:sldMk cId="227539732" sldId="265"/>
            <ac:picMk id="4" creationId="{1615A4BE-9DDB-45A6-9CA0-9930C7E0C399}"/>
          </ac:picMkLst>
        </pc:picChg>
        <pc:picChg chg="add mod">
          <ac:chgData name="Cheshtaa Chitkara" userId="66861ce1-fb79-4c9f-85bd-e5ecfc5c67ba" providerId="ADAL" clId="{85D83A9D-A990-429B-979B-389AA997474C}" dt="2021-06-25T12:39:30.959" v="1633" actId="1076"/>
          <ac:picMkLst>
            <pc:docMk/>
            <pc:sldMk cId="227539732" sldId="265"/>
            <ac:picMk id="5" creationId="{71672763-49D1-4FB0-BCAE-3B9C109F3D1F}"/>
          </ac:picMkLst>
        </pc:picChg>
      </pc:sldChg>
      <pc:sldChg chg="addSp modSp new mod modAnim">
        <pc:chgData name="Cheshtaa Chitkara" userId="66861ce1-fb79-4c9f-85bd-e5ecfc5c67ba" providerId="ADAL" clId="{85D83A9D-A990-429B-979B-389AA997474C}" dt="2021-06-28T08:40:34.673" v="2915"/>
        <pc:sldMkLst>
          <pc:docMk/>
          <pc:sldMk cId="2703609540" sldId="266"/>
        </pc:sldMkLst>
        <pc:spChg chg="mod">
          <ac:chgData name="Cheshtaa Chitkara" userId="66861ce1-fb79-4c9f-85bd-e5ecfc5c67ba" providerId="ADAL" clId="{85D83A9D-A990-429B-979B-389AA997474C}" dt="2021-06-28T08:33:35.160" v="2866" actId="20577"/>
          <ac:spMkLst>
            <pc:docMk/>
            <pc:sldMk cId="2703609540" sldId="266"/>
            <ac:spMk id="2" creationId="{A699149A-826F-41FB-8E72-AE58E4ABA48F}"/>
          </ac:spMkLst>
        </pc:spChg>
        <pc:spChg chg="mod">
          <ac:chgData name="Cheshtaa Chitkara" userId="66861ce1-fb79-4c9f-85bd-e5ecfc5c67ba" providerId="ADAL" clId="{85D83A9D-A990-429B-979B-389AA997474C}" dt="2021-06-28T08:40:17.790" v="2911" actId="21"/>
          <ac:spMkLst>
            <pc:docMk/>
            <pc:sldMk cId="2703609540" sldId="266"/>
            <ac:spMk id="3" creationId="{F619CB30-EACB-4214-A5E4-33E02388E348}"/>
          </ac:spMkLst>
        </pc:spChg>
        <pc:spChg chg="add mod">
          <ac:chgData name="Cheshtaa Chitkara" userId="66861ce1-fb79-4c9f-85bd-e5ecfc5c67ba" providerId="ADAL" clId="{85D83A9D-A990-429B-979B-389AA997474C}" dt="2021-06-28T08:40:30.179" v="2914" actId="14100"/>
          <ac:spMkLst>
            <pc:docMk/>
            <pc:sldMk cId="2703609540" sldId="266"/>
            <ac:spMk id="4" creationId="{428F34C1-316B-48DE-9126-631ECF11F0F9}"/>
          </ac:spMkLst>
        </pc:spChg>
        <pc:picChg chg="add mod">
          <ac:chgData name="Cheshtaa Chitkara" userId="66861ce1-fb79-4c9f-85bd-e5ecfc5c67ba" providerId="ADAL" clId="{85D83A9D-A990-429B-979B-389AA997474C}" dt="2021-06-25T13:19:29.558" v="1925" actId="1076"/>
          <ac:picMkLst>
            <pc:docMk/>
            <pc:sldMk cId="2703609540" sldId="266"/>
            <ac:picMk id="5" creationId="{03FBC82F-72E2-4597-A7CC-9B2C09DE59CF}"/>
          </ac:picMkLst>
        </pc:picChg>
      </pc:sldChg>
      <pc:sldChg chg="addSp modSp new mod modAnim">
        <pc:chgData name="Cheshtaa Chitkara" userId="66861ce1-fb79-4c9f-85bd-e5ecfc5c67ba" providerId="ADAL" clId="{85D83A9D-A990-429B-979B-389AA997474C}" dt="2021-06-28T08:41:07.367" v="2939"/>
        <pc:sldMkLst>
          <pc:docMk/>
          <pc:sldMk cId="763466673" sldId="267"/>
        </pc:sldMkLst>
        <pc:spChg chg="mod">
          <ac:chgData name="Cheshtaa Chitkara" userId="66861ce1-fb79-4c9f-85bd-e5ecfc5c67ba" providerId="ADAL" clId="{85D83A9D-A990-429B-979B-389AA997474C}" dt="2021-06-25T13:47:26.905" v="2147" actId="27636"/>
          <ac:spMkLst>
            <pc:docMk/>
            <pc:sldMk cId="763466673" sldId="267"/>
            <ac:spMk id="2" creationId="{F870447D-3ACF-4D36-8419-0655428FBE82}"/>
          </ac:spMkLst>
        </pc:spChg>
        <pc:spChg chg="mod">
          <ac:chgData name="Cheshtaa Chitkara" userId="66861ce1-fb79-4c9f-85bd-e5ecfc5c67ba" providerId="ADAL" clId="{85D83A9D-A990-429B-979B-389AA997474C}" dt="2021-06-25T13:47:04.405" v="2098" actId="20577"/>
          <ac:spMkLst>
            <pc:docMk/>
            <pc:sldMk cId="763466673" sldId="267"/>
            <ac:spMk id="3" creationId="{6CB501CA-180C-4F28-98FC-4C8E74511D3D}"/>
          </ac:spMkLst>
        </pc:spChg>
        <pc:spChg chg="add mod">
          <ac:chgData name="Cheshtaa Chitkara" userId="66861ce1-fb79-4c9f-85bd-e5ecfc5c67ba" providerId="ADAL" clId="{85D83A9D-A990-429B-979B-389AA997474C}" dt="2021-06-28T08:41:01.825" v="2937" actId="113"/>
          <ac:spMkLst>
            <pc:docMk/>
            <pc:sldMk cId="763466673" sldId="267"/>
            <ac:spMk id="5" creationId="{C25DAC4B-6F3F-401C-9E88-FDB1CA7A6D69}"/>
          </ac:spMkLst>
        </pc:spChg>
        <pc:picChg chg="add mod">
          <ac:chgData name="Cheshtaa Chitkara" userId="66861ce1-fb79-4c9f-85bd-e5ecfc5c67ba" providerId="ADAL" clId="{85D83A9D-A990-429B-979B-389AA997474C}" dt="2021-06-28T08:33:50.098" v="2867" actId="1076"/>
          <ac:picMkLst>
            <pc:docMk/>
            <pc:sldMk cId="763466673" sldId="267"/>
            <ac:picMk id="4" creationId="{18B3C88A-3307-4E8E-99C4-2E6D2B3EA428}"/>
          </ac:picMkLst>
        </pc:picChg>
      </pc:sldChg>
      <pc:sldChg chg="addSp delSp modSp new mod">
        <pc:chgData name="Cheshtaa Chitkara" userId="66861ce1-fb79-4c9f-85bd-e5ecfc5c67ba" providerId="ADAL" clId="{85D83A9D-A990-429B-979B-389AA997474C}" dt="2021-06-25T14:04:10.487" v="2840" actId="1076"/>
        <pc:sldMkLst>
          <pc:docMk/>
          <pc:sldMk cId="3083508322" sldId="268"/>
        </pc:sldMkLst>
        <pc:spChg chg="mod">
          <ac:chgData name="Cheshtaa Chitkara" userId="66861ce1-fb79-4c9f-85bd-e5ecfc5c67ba" providerId="ADAL" clId="{85D83A9D-A990-429B-979B-389AA997474C}" dt="2021-06-25T14:01:31.890" v="2771" actId="27636"/>
          <ac:spMkLst>
            <pc:docMk/>
            <pc:sldMk cId="3083508322" sldId="268"/>
            <ac:spMk id="2" creationId="{ED735847-F402-4562-8AA8-DEE4AFC14A23}"/>
          </ac:spMkLst>
        </pc:spChg>
        <pc:spChg chg="mod">
          <ac:chgData name="Cheshtaa Chitkara" userId="66861ce1-fb79-4c9f-85bd-e5ecfc5c67ba" providerId="ADAL" clId="{85D83A9D-A990-429B-979B-389AA997474C}" dt="2021-06-25T13:58:43.428" v="2728" actId="20577"/>
          <ac:spMkLst>
            <pc:docMk/>
            <pc:sldMk cId="3083508322" sldId="268"/>
            <ac:spMk id="3" creationId="{28738DED-2476-49A2-B258-E672F0B15F23}"/>
          </ac:spMkLst>
        </pc:spChg>
        <pc:spChg chg="add mod">
          <ac:chgData name="Cheshtaa Chitkara" userId="66861ce1-fb79-4c9f-85bd-e5ecfc5c67ba" providerId="ADAL" clId="{85D83A9D-A990-429B-979B-389AA997474C}" dt="2021-06-25T14:00:13.276" v="2735" actId="1076"/>
          <ac:spMkLst>
            <pc:docMk/>
            <pc:sldMk cId="3083508322" sldId="268"/>
            <ac:spMk id="4" creationId="{F1CBB440-9B27-4140-8DF5-2CEA8165DE65}"/>
          </ac:spMkLst>
        </pc:spChg>
        <pc:spChg chg="add del mod">
          <ac:chgData name="Cheshtaa Chitkara" userId="66861ce1-fb79-4c9f-85bd-e5ecfc5c67ba" providerId="ADAL" clId="{85D83A9D-A990-429B-979B-389AA997474C}" dt="2021-06-25T14:01:51.802" v="2774"/>
          <ac:spMkLst>
            <pc:docMk/>
            <pc:sldMk cId="3083508322" sldId="268"/>
            <ac:spMk id="5" creationId="{2C2F3322-B18B-47A0-A1EE-6B5779F174B6}"/>
          </ac:spMkLst>
        </pc:spChg>
        <pc:spChg chg="add mod">
          <ac:chgData name="Cheshtaa Chitkara" userId="66861ce1-fb79-4c9f-85bd-e5ecfc5c67ba" providerId="ADAL" clId="{85D83A9D-A990-429B-979B-389AA997474C}" dt="2021-06-25T14:02:50.932" v="2812" actId="1076"/>
          <ac:spMkLst>
            <pc:docMk/>
            <pc:sldMk cId="3083508322" sldId="268"/>
            <ac:spMk id="6" creationId="{4E81C4CD-BCD0-4FF8-82DC-95FE31B74CDE}"/>
          </ac:spMkLst>
        </pc:spChg>
        <pc:spChg chg="add mod">
          <ac:chgData name="Cheshtaa Chitkara" userId="66861ce1-fb79-4c9f-85bd-e5ecfc5c67ba" providerId="ADAL" clId="{85D83A9D-A990-429B-979B-389AA997474C}" dt="2021-06-25T14:03:00.251" v="2814" actId="207"/>
          <ac:spMkLst>
            <pc:docMk/>
            <pc:sldMk cId="3083508322" sldId="268"/>
            <ac:spMk id="7" creationId="{57DF63A0-207C-4A36-8403-1F0A68A6682E}"/>
          </ac:spMkLst>
        </pc:spChg>
        <pc:spChg chg="add mod">
          <ac:chgData name="Cheshtaa Chitkara" userId="66861ce1-fb79-4c9f-85bd-e5ecfc5c67ba" providerId="ADAL" clId="{85D83A9D-A990-429B-979B-389AA997474C}" dt="2021-06-25T14:03:37.763" v="2838" actId="255"/>
          <ac:spMkLst>
            <pc:docMk/>
            <pc:sldMk cId="3083508322" sldId="268"/>
            <ac:spMk id="8" creationId="{8B3D31B9-55B2-4BB1-8D67-FFA67EC848D5}"/>
          </ac:spMkLst>
        </pc:spChg>
        <pc:picChg chg="add mod">
          <ac:chgData name="Cheshtaa Chitkara" userId="66861ce1-fb79-4c9f-85bd-e5ecfc5c67ba" providerId="ADAL" clId="{85D83A9D-A990-429B-979B-389AA997474C}" dt="2021-06-25T14:04:10.487" v="2840" actId="1076"/>
          <ac:picMkLst>
            <pc:docMk/>
            <pc:sldMk cId="3083508322" sldId="268"/>
            <ac:picMk id="10" creationId="{5EE8FF12-0C0F-4881-A4B5-E10651D8D44C}"/>
          </ac:picMkLst>
        </pc:picChg>
        <pc:picChg chg="add mod">
          <ac:chgData name="Cheshtaa Chitkara" userId="66861ce1-fb79-4c9f-85bd-e5ecfc5c67ba" providerId="ADAL" clId="{85D83A9D-A990-429B-979B-389AA997474C}" dt="2021-06-25T14:00:23.659" v="2740" actId="1076"/>
          <ac:picMkLst>
            <pc:docMk/>
            <pc:sldMk cId="3083508322" sldId="268"/>
            <ac:picMk id="3074" creationId="{18CDC55A-77AC-4912-8B71-320A969D421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8B53E-9BE9-47A5-B05C-64A3584B3853}" type="datetimeFigureOut">
              <a:rPr lang="nb-NO" smtClean="0"/>
              <a:t>01.07.2021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C8A11-C6F2-406A-BE8D-599351CE579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98631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12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95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62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0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25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30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13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05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7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45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7/1/2021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96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virtue.gmbl.se/english-content/biodiversity-calculato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fCd6B5HRaZ8?feature=oembed" TargetMode="External"/><Relationship Id="rId5" Type="http://schemas.openxmlformats.org/officeDocument/2006/relationships/hyperlink" Target="https://www.youtube.com/watch?v=fCd6B5HRaZ8&amp;t=1s" TargetMode="Externa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vocado cut in half on green background">
            <a:extLst>
              <a:ext uri="{FF2B5EF4-FFF2-40B4-BE49-F238E27FC236}">
                <a16:creationId xmlns:a16="http://schemas.microsoft.com/office/drawing/2014/main" id="{0F40F40B-DF21-403E-B4F9-475D1628A2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25" b="3206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BD78BA5-2579-4D62-B68F-2289D39BF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876C0D-6D3E-4C47-818D-D0876027F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14400"/>
            <a:ext cx="4892948" cy="3427867"/>
          </a:xfrm>
        </p:spPr>
        <p:txBody>
          <a:bodyPr anchor="t">
            <a:normAutofit/>
          </a:bodyPr>
          <a:lstStyle/>
          <a:p>
            <a:pPr algn="ctr"/>
            <a:r>
              <a:rPr lang="nb-NO" dirty="0">
                <a:solidFill>
                  <a:srgbClr val="FFFFFF"/>
                </a:solidFill>
              </a:rPr>
              <a:t>BIODIVERSITY, BIOINFORMATICS AND DADA 2</a:t>
            </a:r>
            <a:br>
              <a:rPr lang="nb-NO" dirty="0">
                <a:solidFill>
                  <a:srgbClr val="FFFFFF"/>
                </a:solidFill>
              </a:rPr>
            </a:br>
            <a:endParaRPr lang="nb-NO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5EA43-A314-445E-B32D-5F4493B99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5290" y="5253051"/>
            <a:ext cx="4980210" cy="1452548"/>
          </a:xfrm>
        </p:spPr>
        <p:txBody>
          <a:bodyPr anchor="t">
            <a:normAutofit fontScale="77500" lnSpcReduction="20000"/>
          </a:bodyPr>
          <a:lstStyle/>
          <a:p>
            <a:r>
              <a:rPr lang="nb-NO" dirty="0">
                <a:solidFill>
                  <a:srgbClr val="FFFFFF"/>
                </a:solidFill>
              </a:rPr>
              <a:t>Ab327</a:t>
            </a:r>
          </a:p>
          <a:p>
            <a:r>
              <a:rPr lang="nb-NO" dirty="0">
                <a:solidFill>
                  <a:srgbClr val="FFFFFF"/>
                </a:solidFill>
              </a:rPr>
              <a:t>Department </a:t>
            </a:r>
            <a:r>
              <a:rPr lang="nb-NO" dirty="0" err="1">
                <a:solidFill>
                  <a:srgbClr val="FFFFFF"/>
                </a:solidFill>
              </a:rPr>
              <a:t>of</a:t>
            </a:r>
            <a:r>
              <a:rPr lang="nb-NO" dirty="0">
                <a:solidFill>
                  <a:srgbClr val="FFFFFF"/>
                </a:solidFill>
              </a:rPr>
              <a:t> </a:t>
            </a:r>
            <a:r>
              <a:rPr lang="nb-NO" dirty="0" err="1">
                <a:solidFill>
                  <a:srgbClr val="FFFFFF"/>
                </a:solidFill>
              </a:rPr>
              <a:t>arctic</a:t>
            </a:r>
            <a:r>
              <a:rPr lang="nb-NO" dirty="0">
                <a:solidFill>
                  <a:srgbClr val="FFFFFF"/>
                </a:solidFill>
              </a:rPr>
              <a:t> </a:t>
            </a:r>
            <a:r>
              <a:rPr lang="nb-NO" dirty="0" err="1">
                <a:solidFill>
                  <a:srgbClr val="FFFFFF"/>
                </a:solidFill>
              </a:rPr>
              <a:t>biology</a:t>
            </a:r>
            <a:endParaRPr lang="nb-NO" dirty="0">
              <a:solidFill>
                <a:srgbClr val="FFFFFF"/>
              </a:solidFill>
            </a:endParaRPr>
          </a:p>
          <a:p>
            <a:r>
              <a:rPr lang="nb-NO" dirty="0" err="1">
                <a:solidFill>
                  <a:srgbClr val="FFFFFF"/>
                </a:solidFill>
              </a:rPr>
              <a:t>Unis</a:t>
            </a:r>
            <a:endParaRPr lang="nb-NO" dirty="0">
              <a:solidFill>
                <a:srgbClr val="FFFFFF"/>
              </a:solidFill>
            </a:endParaRPr>
          </a:p>
          <a:p>
            <a:r>
              <a:rPr lang="nb-NO" dirty="0">
                <a:solidFill>
                  <a:srgbClr val="FFFFFF"/>
                </a:solidFill>
              </a:rPr>
              <a:t>Cheshtaa chitkara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872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B0163-0533-4A79-A281-3680F5A42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152400"/>
            <a:ext cx="8124825" cy="763771"/>
          </a:xfrm>
        </p:spPr>
        <p:txBody>
          <a:bodyPr/>
          <a:lstStyle/>
          <a:p>
            <a:r>
              <a:rPr lang="nb-NO" dirty="0" err="1"/>
              <a:t>Quality</a:t>
            </a:r>
            <a:r>
              <a:rPr lang="nb-NO" dirty="0"/>
              <a:t> Score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0F4AE1-02EE-4698-A7F9-3E3AEA94C6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0525" y="1438275"/>
                <a:ext cx="6258928" cy="450355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nb-NO" sz="2500" dirty="0"/>
                  <a:t>   Q = -10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nb-NO" sz="25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nb-NO" sz="25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nb-NO" sz="250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nb-NO" sz="2500" b="0" i="1" dirty="0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nb-NO" sz="25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func>
                  </m:oMath>
                </a14:m>
                <a:r>
                  <a:rPr lang="nb-NO" sz="2500" dirty="0"/>
                  <a:t> </a:t>
                </a:r>
              </a:p>
              <a:p>
                <a:pPr marL="0" indent="0">
                  <a:buNone/>
                </a:pPr>
                <a:r>
                  <a:rPr lang="nb-NO" sz="2500" dirty="0" err="1"/>
                  <a:t>Example</a:t>
                </a:r>
                <a:r>
                  <a:rPr lang="nb-NO" sz="2500" dirty="0"/>
                  <a:t> – Good or bad? </a:t>
                </a:r>
              </a:p>
              <a:p>
                <a:pPr marL="0" indent="0">
                  <a:buNone/>
                </a:pPr>
                <a:r>
                  <a:rPr lang="nb-NO" sz="1500" dirty="0"/>
                  <a:t>F,66,@@,CC@FDF@ECFGD7C+7@=EF,5+:+,9,CFEE,,A&lt;A?=EF7+@@+,?,+:,48++68D,@FEG33+3=+3+37,,8DB61@,3=E,@,3,,,,,&lt;38*&gt;&gt;*:&gt;F;,22,,=9,=01,,&lt;B3@8CGACC6,,9+++1,+322*/.+&lt;?=C);+:*1;/))/))7&lt;3+7C+2+)+*3A)0)3+,3)*26)39C:)(.3())(()((())-)))))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0F4AE1-02EE-4698-A7F9-3E3AEA94C6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0525" y="1438275"/>
                <a:ext cx="6258928" cy="4503554"/>
              </a:xfrm>
              <a:blipFill>
                <a:blip r:embed="rId2"/>
                <a:stretch>
                  <a:fillRect l="-1558" t="-135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615A4BE-9DDB-45A6-9CA0-9930C7E0C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613" y="396539"/>
            <a:ext cx="5465029" cy="40571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672763-49D1-4FB0-BCAE-3B9C109F3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333" y="3892599"/>
            <a:ext cx="4630366" cy="244164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EE6165-904B-4A17-9EE2-F47C6D3D5C0F}"/>
              </a:ext>
            </a:extLst>
          </p:cNvPr>
          <p:cNvSpPr/>
          <p:nvPr/>
        </p:nvSpPr>
        <p:spPr>
          <a:xfrm>
            <a:off x="7262061" y="6596390"/>
            <a:ext cx="492993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100" dirty="0"/>
              <a:t>https://www.illumina.com/documents/products/technotes/technote_Q-Scores.pdf</a:t>
            </a:r>
          </a:p>
        </p:txBody>
      </p:sp>
    </p:spTree>
    <p:extLst>
      <p:ext uri="{BB962C8B-B14F-4D97-AF65-F5344CB8AC3E}">
        <p14:creationId xmlns:p14="http://schemas.microsoft.com/office/powerpoint/2010/main" val="22753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9149A-826F-41FB-8E72-AE58E4ABA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8" y="160422"/>
            <a:ext cx="11778781" cy="545432"/>
          </a:xfrm>
        </p:spPr>
        <p:txBody>
          <a:bodyPr>
            <a:normAutofit fontScale="90000"/>
          </a:bodyPr>
          <a:lstStyle/>
          <a:p>
            <a:r>
              <a:rPr lang="nb-NO" dirty="0"/>
              <a:t>Pre-</a:t>
            </a:r>
            <a:r>
              <a:rPr lang="nb-NO" dirty="0" err="1"/>
              <a:t>processing</a:t>
            </a:r>
            <a:r>
              <a:rPr lang="nb-NO" dirty="0"/>
              <a:t> – </a:t>
            </a:r>
            <a:r>
              <a:rPr lang="nb-NO" dirty="0" err="1"/>
              <a:t>filtering</a:t>
            </a:r>
            <a:r>
              <a:rPr lang="nb-NO" dirty="0"/>
              <a:t>, trimming and </a:t>
            </a:r>
            <a:r>
              <a:rPr lang="nb-NO" dirty="0" err="1"/>
              <a:t>Error</a:t>
            </a:r>
            <a:r>
              <a:rPr lang="nb-NO" dirty="0"/>
              <a:t>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9CB30-EACB-4214-A5E4-33E02388E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84" y="1363579"/>
            <a:ext cx="10940715" cy="4578250"/>
          </a:xfrm>
        </p:spPr>
        <p:txBody>
          <a:bodyPr/>
          <a:lstStyle/>
          <a:p>
            <a:r>
              <a:rPr lang="nb-NO" dirty="0"/>
              <a:t>Used to filter </a:t>
            </a:r>
            <a:r>
              <a:rPr lang="nb-NO" dirty="0" err="1"/>
              <a:t>out</a:t>
            </a:r>
            <a:r>
              <a:rPr lang="nb-NO" dirty="0"/>
              <a:t> </a:t>
            </a:r>
            <a:r>
              <a:rPr lang="nb-NO" dirty="0" err="1"/>
              <a:t>based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phred</a:t>
            </a:r>
            <a:r>
              <a:rPr lang="nb-NO" dirty="0"/>
              <a:t> score in </a:t>
            </a:r>
            <a:r>
              <a:rPr lang="nb-NO" dirty="0" err="1"/>
              <a:t>quality</a:t>
            </a:r>
            <a:r>
              <a:rPr lang="nb-NO" dirty="0"/>
              <a:t> </a:t>
            </a:r>
            <a:r>
              <a:rPr lang="nb-NO" dirty="0" err="1"/>
              <a:t>profiles</a:t>
            </a:r>
            <a:r>
              <a:rPr lang="nb-NO" dirty="0"/>
              <a:t>.</a:t>
            </a:r>
          </a:p>
          <a:p>
            <a:r>
              <a:rPr lang="nb-NO" dirty="0"/>
              <a:t> </a:t>
            </a:r>
            <a:r>
              <a:rPr lang="nb-NO" dirty="0" err="1"/>
              <a:t>Also</a:t>
            </a:r>
            <a:r>
              <a:rPr lang="nb-NO" dirty="0"/>
              <a:t> filters </a:t>
            </a:r>
            <a:r>
              <a:rPr lang="nb-NO" dirty="0" err="1"/>
              <a:t>out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forward and </a:t>
            </a:r>
            <a:r>
              <a:rPr lang="nb-NO" dirty="0" err="1"/>
              <a:t>reverse</a:t>
            </a:r>
            <a:r>
              <a:rPr lang="nb-NO" dirty="0"/>
              <a:t> primers (</a:t>
            </a:r>
            <a:r>
              <a:rPr lang="nb-NO" dirty="0" err="1"/>
              <a:t>if</a:t>
            </a:r>
            <a:r>
              <a:rPr lang="nb-NO" dirty="0"/>
              <a:t> not </a:t>
            </a:r>
            <a:r>
              <a:rPr lang="nb-NO" dirty="0" err="1"/>
              <a:t>removed</a:t>
            </a:r>
            <a:r>
              <a:rPr lang="nb-NO" dirty="0"/>
              <a:t> </a:t>
            </a:r>
            <a:r>
              <a:rPr lang="nb-NO" dirty="0" err="1"/>
              <a:t>already</a:t>
            </a:r>
            <a:r>
              <a:rPr lang="nb-NO" dirty="0"/>
              <a:t>).</a:t>
            </a:r>
          </a:p>
          <a:p>
            <a:r>
              <a:rPr lang="nb-NO" dirty="0"/>
              <a:t>ERROR rates – </a:t>
            </a:r>
            <a:br>
              <a:rPr lang="nb-NO" dirty="0"/>
            </a:br>
            <a:r>
              <a:rPr lang="nb-NO" dirty="0"/>
              <a:t>How </a:t>
            </a:r>
            <a:r>
              <a:rPr lang="nb-NO" dirty="0" err="1"/>
              <a:t>likely</a:t>
            </a:r>
            <a:r>
              <a:rPr lang="nb-NO" dirty="0"/>
              <a:t> is it </a:t>
            </a:r>
            <a:r>
              <a:rPr lang="nb-NO" dirty="0" err="1"/>
              <a:t>that</a:t>
            </a:r>
            <a:r>
              <a:rPr lang="nb-NO" dirty="0"/>
              <a:t> A </a:t>
            </a:r>
            <a:r>
              <a:rPr lang="nb-NO" dirty="0" err="1"/>
              <a:t>will</a:t>
            </a:r>
            <a:r>
              <a:rPr lang="nb-NO" dirty="0"/>
              <a:t> </a:t>
            </a:r>
            <a:r>
              <a:rPr lang="nb-NO" dirty="0" err="1"/>
              <a:t>become</a:t>
            </a:r>
            <a:r>
              <a:rPr lang="nb-NO" dirty="0"/>
              <a:t> C – A2C?</a:t>
            </a:r>
            <a:br>
              <a:rPr lang="nb-NO" dirty="0"/>
            </a:br>
            <a:endParaRPr lang="nb-NO" b="1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03FBC82F-72E2-4597-A7CC-9B2C09DE5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089" y="2366836"/>
            <a:ext cx="6112027" cy="38580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8F34C1-316B-48DE-9126-631ECF11F0F9}"/>
              </a:ext>
            </a:extLst>
          </p:cNvPr>
          <p:cNvSpPr txBox="1"/>
          <p:nvPr/>
        </p:nvSpPr>
        <p:spPr>
          <a:xfrm>
            <a:off x="753979" y="3697705"/>
            <a:ext cx="3834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 dirty="0" err="1"/>
              <a:t>Higher</a:t>
            </a:r>
            <a:r>
              <a:rPr lang="nb-NO" b="1" dirty="0"/>
              <a:t> </a:t>
            </a:r>
            <a:r>
              <a:rPr lang="nb-NO" b="1" dirty="0" err="1"/>
              <a:t>the</a:t>
            </a:r>
            <a:r>
              <a:rPr lang="nb-NO" b="1" dirty="0"/>
              <a:t> </a:t>
            </a:r>
            <a:r>
              <a:rPr lang="nb-NO" b="1" dirty="0" err="1"/>
              <a:t>quality</a:t>
            </a:r>
            <a:r>
              <a:rPr lang="nb-NO" b="1" dirty="0"/>
              <a:t> score, lesser </a:t>
            </a:r>
            <a:r>
              <a:rPr lang="nb-NO" b="1" dirty="0" err="1"/>
              <a:t>likely</a:t>
            </a:r>
            <a:r>
              <a:rPr lang="nb-NO" b="1" dirty="0"/>
              <a:t>!!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0360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0447D-3ACF-4D36-8419-0655428FB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4" y="85726"/>
            <a:ext cx="12068175" cy="830446"/>
          </a:xfrm>
        </p:spPr>
        <p:txBody>
          <a:bodyPr>
            <a:normAutofit/>
          </a:bodyPr>
          <a:lstStyle/>
          <a:p>
            <a:r>
              <a:rPr lang="nb-NO" dirty="0" err="1"/>
              <a:t>Dereplication</a:t>
            </a:r>
            <a:r>
              <a:rPr lang="nb-NO" dirty="0"/>
              <a:t> – from </a:t>
            </a:r>
            <a:r>
              <a:rPr lang="nb-NO" dirty="0" err="1"/>
              <a:t>raw</a:t>
            </a:r>
            <a:r>
              <a:rPr lang="nb-NO" dirty="0"/>
              <a:t> </a:t>
            </a:r>
            <a:r>
              <a:rPr lang="nb-NO" dirty="0" err="1"/>
              <a:t>reads</a:t>
            </a:r>
            <a:r>
              <a:rPr lang="nb-NO" dirty="0"/>
              <a:t> to </a:t>
            </a:r>
            <a:r>
              <a:rPr lang="nb-NO" dirty="0" err="1"/>
              <a:t>unique</a:t>
            </a:r>
            <a:r>
              <a:rPr lang="nb-NO" dirty="0"/>
              <a:t> </a:t>
            </a:r>
            <a:r>
              <a:rPr lang="nb-NO" dirty="0" err="1"/>
              <a:t>sequences</a:t>
            </a:r>
            <a:r>
              <a:rPr lang="nb-NO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501CA-180C-4F28-98FC-4C8E74511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5" y="1381125"/>
            <a:ext cx="10887074" cy="4560704"/>
          </a:xfrm>
        </p:spPr>
        <p:txBody>
          <a:bodyPr/>
          <a:lstStyle/>
          <a:p>
            <a:endParaRPr lang="nb-N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B3C88A-3307-4E8E-99C4-2E6D2B3EA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4" y="1279860"/>
            <a:ext cx="10982325" cy="51225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5DAC4B-6F3F-401C-9E88-FDB1CA7A6D69}"/>
              </a:ext>
            </a:extLst>
          </p:cNvPr>
          <p:cNvSpPr txBox="1"/>
          <p:nvPr/>
        </p:nvSpPr>
        <p:spPr>
          <a:xfrm>
            <a:off x="4315326" y="916171"/>
            <a:ext cx="377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 dirty="0" err="1"/>
              <a:t>Combining</a:t>
            </a:r>
            <a:r>
              <a:rPr lang="nb-NO" b="1" dirty="0"/>
              <a:t> forward and </a:t>
            </a:r>
            <a:r>
              <a:rPr lang="nb-NO" b="1" dirty="0" err="1"/>
              <a:t>reverse</a:t>
            </a:r>
            <a:r>
              <a:rPr lang="nb-NO" b="1" dirty="0"/>
              <a:t> </a:t>
            </a:r>
            <a:r>
              <a:rPr lang="nb-NO" b="1" dirty="0" err="1"/>
              <a:t>reads</a:t>
            </a:r>
            <a:endParaRPr lang="nb-NO" b="1" dirty="0"/>
          </a:p>
        </p:txBody>
      </p:sp>
    </p:spTree>
    <p:extLst>
      <p:ext uri="{BB962C8B-B14F-4D97-AF65-F5344CB8AC3E}">
        <p14:creationId xmlns:p14="http://schemas.microsoft.com/office/powerpoint/2010/main" val="76346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35847-F402-4562-8AA8-DEE4AFC14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123826"/>
            <a:ext cx="6213298" cy="792346"/>
          </a:xfrm>
        </p:spPr>
        <p:txBody>
          <a:bodyPr>
            <a:normAutofit/>
          </a:bodyPr>
          <a:lstStyle/>
          <a:p>
            <a:r>
              <a:rPr lang="nb-NO" dirty="0"/>
              <a:t>To </a:t>
            </a:r>
            <a:r>
              <a:rPr lang="nb-NO" dirty="0" err="1"/>
              <a:t>Denoise</a:t>
            </a:r>
            <a:r>
              <a:rPr lang="nb-NO" dirty="0"/>
              <a:t> or to Cluster?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38DED-2476-49A2-B258-E672F0B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1257299"/>
            <a:ext cx="10791824" cy="4684529"/>
          </a:xfrm>
        </p:spPr>
        <p:txBody>
          <a:bodyPr/>
          <a:lstStyle/>
          <a:p>
            <a:r>
              <a:rPr lang="nb-NO" dirty="0" err="1"/>
              <a:t>Before</a:t>
            </a:r>
            <a:r>
              <a:rPr lang="nb-NO" dirty="0"/>
              <a:t> - </a:t>
            </a:r>
            <a:r>
              <a:rPr lang="nb-NO" dirty="0" err="1"/>
              <a:t>OTU’s</a:t>
            </a:r>
            <a:r>
              <a:rPr lang="nb-NO" dirty="0"/>
              <a:t> </a:t>
            </a:r>
            <a:r>
              <a:rPr lang="nb-NO" dirty="0" err="1"/>
              <a:t>collapsed</a:t>
            </a:r>
            <a:r>
              <a:rPr lang="nb-NO" dirty="0"/>
              <a:t> </a:t>
            </a:r>
            <a:r>
              <a:rPr lang="nb-NO" dirty="0" err="1"/>
              <a:t>into</a:t>
            </a:r>
            <a:r>
              <a:rPr lang="nb-NO" dirty="0"/>
              <a:t> </a:t>
            </a:r>
            <a:r>
              <a:rPr lang="nb-NO" dirty="0" err="1"/>
              <a:t>clusters</a:t>
            </a:r>
            <a:r>
              <a:rPr lang="nb-NO" dirty="0"/>
              <a:t> </a:t>
            </a:r>
            <a:r>
              <a:rPr lang="nb-NO" dirty="0" err="1"/>
              <a:t>based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similarity</a:t>
            </a:r>
            <a:endParaRPr lang="nb-NO" dirty="0"/>
          </a:p>
          <a:p>
            <a:r>
              <a:rPr lang="nb-NO" dirty="0" err="1"/>
              <a:t>Now</a:t>
            </a:r>
            <a:r>
              <a:rPr lang="nb-NO" dirty="0"/>
              <a:t> – </a:t>
            </a:r>
            <a:r>
              <a:rPr lang="nb-NO" dirty="0" err="1"/>
              <a:t>sequence</a:t>
            </a:r>
            <a:r>
              <a:rPr lang="nb-NO" dirty="0"/>
              <a:t> data </a:t>
            </a:r>
            <a:r>
              <a:rPr lang="nb-NO" dirty="0" err="1"/>
              <a:t>analyzed</a:t>
            </a:r>
            <a:r>
              <a:rPr lang="nb-NO" dirty="0"/>
              <a:t> </a:t>
            </a:r>
            <a:r>
              <a:rPr lang="nb-NO" dirty="0" err="1"/>
              <a:t>based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what</a:t>
            </a:r>
            <a:r>
              <a:rPr lang="nb-NO" dirty="0"/>
              <a:t> variant </a:t>
            </a:r>
            <a:r>
              <a:rPr lang="nb-NO" dirty="0" err="1"/>
              <a:t>appears</a:t>
            </a:r>
            <a:r>
              <a:rPr lang="nb-NO" dirty="0"/>
              <a:t> to be real and </a:t>
            </a:r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appears</a:t>
            </a:r>
            <a:r>
              <a:rPr lang="nb-NO" dirty="0"/>
              <a:t> to be </a:t>
            </a:r>
            <a:r>
              <a:rPr lang="nb-NO" dirty="0" err="1"/>
              <a:t>noise</a:t>
            </a:r>
            <a:r>
              <a:rPr lang="nb-NO" dirty="0"/>
              <a:t> – forming ESV/ASV (</a:t>
            </a:r>
            <a:r>
              <a:rPr lang="nb-NO" dirty="0" err="1"/>
              <a:t>Exact</a:t>
            </a:r>
            <a:r>
              <a:rPr lang="nb-NO" dirty="0"/>
              <a:t> </a:t>
            </a:r>
            <a:r>
              <a:rPr lang="nb-NO" dirty="0" err="1"/>
              <a:t>sequence</a:t>
            </a:r>
            <a:r>
              <a:rPr lang="nb-NO" dirty="0"/>
              <a:t> variant or </a:t>
            </a:r>
            <a:r>
              <a:rPr lang="nb-NO" dirty="0" err="1"/>
              <a:t>Amplicon</a:t>
            </a:r>
            <a:r>
              <a:rPr lang="nb-NO" dirty="0"/>
              <a:t> </a:t>
            </a:r>
            <a:r>
              <a:rPr lang="nb-NO" dirty="0" err="1"/>
              <a:t>sequence</a:t>
            </a:r>
            <a:r>
              <a:rPr lang="nb-NO" dirty="0"/>
              <a:t> variant)</a:t>
            </a:r>
          </a:p>
          <a:p>
            <a:r>
              <a:rPr lang="nb-NO" dirty="0" err="1"/>
              <a:t>Advantages</a:t>
            </a:r>
            <a:r>
              <a:rPr lang="nb-NO" dirty="0"/>
              <a:t> – 1) </a:t>
            </a:r>
            <a:r>
              <a:rPr lang="nb-NO" dirty="0" err="1"/>
              <a:t>able</a:t>
            </a:r>
            <a:r>
              <a:rPr lang="nb-NO" dirty="0"/>
              <a:t> to </a:t>
            </a:r>
            <a:r>
              <a:rPr lang="nb-NO" dirty="0" err="1"/>
              <a:t>distinguish</a:t>
            </a:r>
            <a:r>
              <a:rPr lang="nb-NO" dirty="0"/>
              <a:t> </a:t>
            </a:r>
            <a:r>
              <a:rPr lang="nb-NO" dirty="0" err="1"/>
              <a:t>similar</a:t>
            </a:r>
            <a:r>
              <a:rPr lang="nb-NO" dirty="0"/>
              <a:t> </a:t>
            </a:r>
            <a:r>
              <a:rPr lang="nb-NO" dirty="0" err="1"/>
              <a:t>sequenes</a:t>
            </a:r>
            <a:r>
              <a:rPr lang="nb-NO" dirty="0"/>
              <a:t>, </a:t>
            </a:r>
            <a:r>
              <a:rPr lang="nb-NO" dirty="0" err="1"/>
              <a:t>instead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lumping </a:t>
            </a:r>
            <a:r>
              <a:rPr lang="nb-NO" dirty="0" err="1"/>
              <a:t>them</a:t>
            </a:r>
            <a:r>
              <a:rPr lang="nb-NO" dirty="0"/>
              <a:t> </a:t>
            </a:r>
            <a:r>
              <a:rPr lang="nb-NO" dirty="0" err="1"/>
              <a:t>together</a:t>
            </a:r>
            <a:br>
              <a:rPr lang="nb-NO" dirty="0"/>
            </a:br>
            <a:r>
              <a:rPr lang="nb-NO" dirty="0"/>
              <a:t>                         2) Long </a:t>
            </a:r>
            <a:r>
              <a:rPr lang="nb-NO" dirty="0" err="1"/>
              <a:t>tail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low</a:t>
            </a:r>
            <a:r>
              <a:rPr lang="nb-NO" dirty="0"/>
              <a:t> </a:t>
            </a:r>
            <a:r>
              <a:rPr lang="nb-NO" dirty="0" err="1"/>
              <a:t>abundance</a:t>
            </a:r>
            <a:r>
              <a:rPr lang="nb-NO" dirty="0"/>
              <a:t> </a:t>
            </a:r>
            <a:r>
              <a:rPr lang="nb-NO" dirty="0" err="1"/>
              <a:t>sequences</a:t>
            </a:r>
            <a:r>
              <a:rPr lang="nb-NO" dirty="0"/>
              <a:t> </a:t>
            </a:r>
            <a:r>
              <a:rPr lang="nb-NO" dirty="0" err="1"/>
              <a:t>disappears</a:t>
            </a:r>
            <a:r>
              <a:rPr lang="nb-NO" dirty="0"/>
              <a:t>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8CDC55A-77AC-4912-8B71-320A969D4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325" y="3334451"/>
            <a:ext cx="8545300" cy="3523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1CBB440-9B27-4140-8DF5-2CEA8165DE65}"/>
              </a:ext>
            </a:extLst>
          </p:cNvPr>
          <p:cNvSpPr/>
          <p:nvPr/>
        </p:nvSpPr>
        <p:spPr>
          <a:xfrm>
            <a:off x="-42862" y="6596390"/>
            <a:ext cx="359772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100" dirty="0"/>
              <a:t>https://jonahventures.com/bioinformatic-denoising/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81C4CD-BCD0-4FF8-82DC-95FE31B74CDE}"/>
              </a:ext>
            </a:extLst>
          </p:cNvPr>
          <p:cNvSpPr/>
          <p:nvPr/>
        </p:nvSpPr>
        <p:spPr>
          <a:xfrm>
            <a:off x="6675521" y="443822"/>
            <a:ext cx="2145633" cy="654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500" dirty="0"/>
              <a:t>CLUSTERING</a:t>
            </a:r>
          </a:p>
        </p:txBody>
      </p:sp>
      <p:sp>
        <p:nvSpPr>
          <p:cNvPr id="7" name="&quot;Not Allowed&quot; Symbol 6">
            <a:extLst>
              <a:ext uri="{FF2B5EF4-FFF2-40B4-BE49-F238E27FC236}">
                <a16:creationId xmlns:a16="http://schemas.microsoft.com/office/drawing/2014/main" id="{57DF63A0-207C-4A36-8403-1F0A68A6682E}"/>
              </a:ext>
            </a:extLst>
          </p:cNvPr>
          <p:cNvSpPr/>
          <p:nvPr/>
        </p:nvSpPr>
        <p:spPr>
          <a:xfrm>
            <a:off x="7319211" y="341127"/>
            <a:ext cx="858252" cy="792346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3D31B9-55B2-4BB1-8D67-FFA67EC848D5}"/>
              </a:ext>
            </a:extLst>
          </p:cNvPr>
          <p:cNvSpPr/>
          <p:nvPr/>
        </p:nvSpPr>
        <p:spPr>
          <a:xfrm>
            <a:off x="9440779" y="341127"/>
            <a:ext cx="2480510" cy="1367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3500" dirty="0"/>
              <a:t>DENOISING</a:t>
            </a:r>
          </a:p>
        </p:txBody>
      </p:sp>
      <p:pic>
        <p:nvPicPr>
          <p:cNvPr id="10" name="Graphic 9" descr="Checkmark">
            <a:extLst>
              <a:ext uri="{FF2B5EF4-FFF2-40B4-BE49-F238E27FC236}">
                <a16:creationId xmlns:a16="http://schemas.microsoft.com/office/drawing/2014/main" id="{5EE8FF12-0C0F-4881-A4B5-E10651D8D4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64844" y="177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508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3D065-D33F-4872-B77B-029674CF3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41" y="113016"/>
            <a:ext cx="10363200" cy="1314443"/>
          </a:xfrm>
        </p:spPr>
        <p:txBody>
          <a:bodyPr/>
          <a:lstStyle/>
          <a:p>
            <a:r>
              <a:rPr lang="en-GB" dirty="0"/>
              <a:t>Merge pair 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41D3A-ACAC-4C6A-81D2-B4F195EEF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829" y="1361326"/>
            <a:ext cx="3175508" cy="4580503"/>
          </a:xfrm>
        </p:spPr>
        <p:txBody>
          <a:bodyPr/>
          <a:lstStyle/>
          <a:p>
            <a:r>
              <a:rPr lang="en-GB" dirty="0"/>
              <a:t>Merged sequence = denoised forward + denoised reverse read</a:t>
            </a:r>
          </a:p>
          <a:p>
            <a:r>
              <a:rPr lang="en-GB" dirty="0" err="1"/>
              <a:t>mergePairs</a:t>
            </a:r>
            <a:r>
              <a:rPr lang="en-GB" dirty="0"/>
              <a:t> – works with at least 12pair base overlap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CD0E83-E70D-4698-985D-2C6792770F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5" b="-1"/>
          <a:stretch/>
        </p:blipFill>
        <p:spPr>
          <a:xfrm>
            <a:off x="3581337" y="770237"/>
            <a:ext cx="8610663" cy="521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27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25CE8-1821-4F08-A14A-545E133AF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24" y="97604"/>
            <a:ext cx="10363200" cy="1314443"/>
          </a:xfrm>
        </p:spPr>
        <p:txBody>
          <a:bodyPr/>
          <a:lstStyle/>
          <a:p>
            <a:r>
              <a:rPr lang="en-GB" dirty="0"/>
              <a:t>ASV table construction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3A05D7-3DC0-42DD-A8EB-6883F14357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2989"/>
          <a:stretch/>
        </p:blipFill>
        <p:spPr>
          <a:xfrm>
            <a:off x="4694576" y="861228"/>
            <a:ext cx="7327900" cy="542947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357BB2-FBC1-4A03-8FEA-66362EACB40D}"/>
              </a:ext>
            </a:extLst>
          </p:cNvPr>
          <p:cNvSpPr txBox="1"/>
          <p:nvPr/>
        </p:nvSpPr>
        <p:spPr>
          <a:xfrm>
            <a:off x="469900" y="1708150"/>
            <a:ext cx="4495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/>
              <a:t>ASV not OTU.</a:t>
            </a:r>
          </a:p>
          <a:p>
            <a:r>
              <a:rPr lang="en-GB" sz="3000" dirty="0"/>
              <a:t> </a:t>
            </a:r>
          </a:p>
          <a:p>
            <a:r>
              <a:rPr lang="en-GB" sz="3000" dirty="0"/>
              <a:t>This is how the initial table looks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3388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3DF57-6791-42AA-A4C0-BDB220AE5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107950"/>
            <a:ext cx="10363200" cy="1314443"/>
          </a:xfrm>
        </p:spPr>
        <p:txBody>
          <a:bodyPr/>
          <a:lstStyle/>
          <a:p>
            <a:r>
              <a:rPr lang="en-GB" dirty="0"/>
              <a:t>Removing chimeras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BE548-8A4A-4132-BDA6-58CFBF74D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580" y="2131061"/>
            <a:ext cx="10896599" cy="1160780"/>
          </a:xfrm>
        </p:spPr>
        <p:txBody>
          <a:bodyPr>
            <a:normAutofit/>
          </a:bodyPr>
          <a:lstStyle/>
          <a:p>
            <a:r>
              <a:rPr lang="en-GB" dirty="0"/>
              <a:t>Chimeras – two or more sequences incorrectly joined together</a:t>
            </a:r>
          </a:p>
          <a:p>
            <a:r>
              <a:rPr lang="en-GB" dirty="0"/>
              <a:t>Accuracy of ASV’s makes it easier to detect chimeras than in OTU’s </a:t>
            </a:r>
          </a:p>
        </p:txBody>
      </p:sp>
    </p:spTree>
    <p:extLst>
      <p:ext uri="{BB962C8B-B14F-4D97-AF65-F5344CB8AC3E}">
        <p14:creationId xmlns:p14="http://schemas.microsoft.com/office/powerpoint/2010/main" val="2151245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F8EE5-E06D-4F76-858A-B29902A9B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50" y="152400"/>
            <a:ext cx="10363200" cy="1314443"/>
          </a:xfrm>
        </p:spPr>
        <p:txBody>
          <a:bodyPr/>
          <a:lstStyle/>
          <a:p>
            <a:r>
              <a:rPr lang="en-GB" dirty="0"/>
              <a:t>Assign taxonomy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2EAE9-3869-46DC-90B4-AC9CDEF6D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1" y="1365250"/>
            <a:ext cx="2825750" cy="4576579"/>
          </a:xfrm>
        </p:spPr>
        <p:txBody>
          <a:bodyPr/>
          <a:lstStyle/>
          <a:p>
            <a:r>
              <a:rPr lang="en-GB" dirty="0"/>
              <a:t>Takes sequences from samples and assigns taxonomy based on the reference database provided</a:t>
            </a:r>
          </a:p>
          <a:p>
            <a:r>
              <a:rPr lang="en-GB" dirty="0"/>
              <a:t>Database for protists/eukaryotes -  pr2 database</a:t>
            </a:r>
          </a:p>
          <a:p>
            <a:r>
              <a:rPr lang="en-GB" dirty="0"/>
              <a:t>Database for bacteria – silva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C38FB6-A2C7-47E8-875A-F36AF8B9D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889" y="1006470"/>
            <a:ext cx="9598661" cy="561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639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6E2E2-44BF-46F0-AB78-E718D81FA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72" y="133564"/>
            <a:ext cx="10363200" cy="1314443"/>
          </a:xfrm>
        </p:spPr>
        <p:txBody>
          <a:bodyPr/>
          <a:lstStyle/>
          <a:p>
            <a:r>
              <a:rPr lang="en-GB" dirty="0"/>
              <a:t>Bootstrap values for assigning taxonomy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FD6FFD7-F06D-4FA7-BB6A-A17F3060B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225" y="1351052"/>
            <a:ext cx="4924175" cy="4590777"/>
          </a:xfrm>
        </p:spPr>
        <p:txBody>
          <a:bodyPr/>
          <a:lstStyle/>
          <a:p>
            <a:r>
              <a:rPr lang="en-GB" dirty="0"/>
              <a:t>This step check the accuracy with which taxonomy is assigned to our samples from the database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A449B6-DE49-45E2-9BA6-5530C33BA0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232"/>
          <a:stretch/>
        </p:blipFill>
        <p:spPr>
          <a:xfrm>
            <a:off x="5896373" y="914144"/>
            <a:ext cx="6105555" cy="581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791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79F93-67EC-41FD-A0EB-BB09C5D07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20650"/>
            <a:ext cx="10363200" cy="1314443"/>
          </a:xfrm>
        </p:spPr>
        <p:txBody>
          <a:bodyPr/>
          <a:lstStyle/>
          <a:p>
            <a:r>
              <a:rPr lang="en-GB" dirty="0"/>
              <a:t>Creating a </a:t>
            </a:r>
            <a:r>
              <a:rPr lang="en-GB" dirty="0" err="1"/>
              <a:t>phyloseq</a:t>
            </a:r>
            <a:r>
              <a:rPr lang="en-GB" dirty="0"/>
              <a:t>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26D38-BD9E-45A3-B701-A8B08BEAB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263650"/>
            <a:ext cx="10858499" cy="4678179"/>
          </a:xfrm>
        </p:spPr>
        <p:txBody>
          <a:bodyPr/>
          <a:lstStyle/>
          <a:p>
            <a:r>
              <a:rPr lang="en-GB" dirty="0"/>
              <a:t>Provides a set of classes and tools to facilitate the import, storage, analysis and graphical display of microbiome census data.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 err="1"/>
              <a:t>Sample_data</a:t>
            </a:r>
            <a:r>
              <a:rPr lang="en-GB" dirty="0"/>
              <a:t> has nothing in it for now, but you can add your CTD data to this + all of your environmental data.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F11FB9-E32E-4595-BF54-2ADBEFCFBFB3}"/>
              </a:ext>
            </a:extLst>
          </p:cNvPr>
          <p:cNvSpPr txBox="1"/>
          <p:nvPr/>
        </p:nvSpPr>
        <p:spPr>
          <a:xfrm>
            <a:off x="95892" y="6543082"/>
            <a:ext cx="481515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https://www.bioconductor.org/packages/release/bioc/html/phyloseq.html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6E03C7-B788-4214-918C-CC114CA12F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311"/>
          <a:stretch/>
        </p:blipFill>
        <p:spPr>
          <a:xfrm>
            <a:off x="559380" y="2347909"/>
            <a:ext cx="9762566" cy="131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577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4806-95B0-4D4F-9B6F-3C0310D89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694" y="130108"/>
            <a:ext cx="2711116" cy="786063"/>
          </a:xfrm>
        </p:spPr>
        <p:txBody>
          <a:bodyPr>
            <a:normAutofit/>
          </a:bodyPr>
          <a:lstStyle/>
          <a:p>
            <a:r>
              <a:rPr lang="nb-NO" dirty="0" err="1"/>
              <a:t>Biodiversity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D94E6-E7E8-4737-9AC8-F25205B0E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167" y="1433641"/>
            <a:ext cx="10363200" cy="4718505"/>
          </a:xfrm>
        </p:spPr>
        <p:txBody>
          <a:bodyPr/>
          <a:lstStyle/>
          <a:p>
            <a:r>
              <a:rPr lang="nb-NO" dirty="0" err="1"/>
              <a:t>Biological</a:t>
            </a:r>
            <a:r>
              <a:rPr lang="nb-NO" dirty="0"/>
              <a:t> </a:t>
            </a:r>
            <a:r>
              <a:rPr lang="nb-NO" dirty="0" err="1"/>
              <a:t>diversity</a:t>
            </a:r>
            <a:r>
              <a:rPr lang="nb-NO" dirty="0"/>
              <a:t> – sum total </a:t>
            </a:r>
            <a:r>
              <a:rPr lang="nb-NO" dirty="0" err="1"/>
              <a:t>of</a:t>
            </a:r>
            <a:r>
              <a:rPr lang="nb-NO" dirty="0"/>
              <a:t> all </a:t>
            </a:r>
            <a:r>
              <a:rPr lang="nb-NO" dirty="0" err="1"/>
              <a:t>biotic</a:t>
            </a:r>
            <a:r>
              <a:rPr lang="nb-NO" dirty="0"/>
              <a:t> </a:t>
            </a:r>
            <a:r>
              <a:rPr lang="nb-NO" dirty="0" err="1"/>
              <a:t>variation</a:t>
            </a:r>
            <a:r>
              <a:rPr lang="nb-NO" dirty="0"/>
              <a:t> from genes to </a:t>
            </a:r>
            <a:r>
              <a:rPr lang="nb-NO" dirty="0" err="1"/>
              <a:t>ecosystems</a:t>
            </a:r>
            <a:r>
              <a:rPr lang="nb-NO" dirty="0"/>
              <a:t> </a:t>
            </a:r>
            <a:r>
              <a:rPr lang="nb-NO" sz="1200" dirty="0"/>
              <a:t>(Purvis et al 2000)</a:t>
            </a:r>
            <a:r>
              <a:rPr lang="nb-NO" dirty="0"/>
              <a:t> </a:t>
            </a:r>
          </a:p>
          <a:p>
            <a:r>
              <a:rPr lang="nb-NO" dirty="0" err="1"/>
              <a:t>Which</a:t>
            </a:r>
            <a:r>
              <a:rPr lang="nb-NO" dirty="0"/>
              <a:t> is more diverse?</a:t>
            </a:r>
          </a:p>
          <a:p>
            <a:endParaRPr lang="nb-N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8185C3-B01C-4F13-9B39-F6EC775E0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360" y="1948450"/>
            <a:ext cx="7188473" cy="39760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C42886-48A5-494B-9FA0-0CA783485F20}"/>
              </a:ext>
            </a:extLst>
          </p:cNvPr>
          <p:cNvSpPr txBox="1"/>
          <p:nvPr/>
        </p:nvSpPr>
        <p:spPr>
          <a:xfrm>
            <a:off x="657225" y="2772336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Solution: SAMPLE B!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26B2EF-9FCE-4E21-8F86-606D3E2125A7}"/>
              </a:ext>
            </a:extLst>
          </p:cNvPr>
          <p:cNvSpPr txBox="1"/>
          <p:nvPr/>
        </p:nvSpPr>
        <p:spPr>
          <a:xfrm>
            <a:off x="657225" y="3659138"/>
            <a:ext cx="28289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WHY? </a:t>
            </a:r>
            <a:br>
              <a:rPr lang="nb-NO" dirty="0"/>
            </a:br>
            <a:r>
              <a:rPr lang="nb-NO" dirty="0"/>
              <a:t>Less </a:t>
            </a:r>
            <a:r>
              <a:rPr lang="nb-NO" dirty="0" err="1"/>
              <a:t>chance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two</a:t>
            </a:r>
            <a:r>
              <a:rPr lang="nb-NO" dirty="0"/>
              <a:t> </a:t>
            </a:r>
            <a:r>
              <a:rPr lang="nb-NO" dirty="0" err="1"/>
              <a:t>randomly</a:t>
            </a:r>
            <a:r>
              <a:rPr lang="nb-NO" dirty="0"/>
              <a:t> </a:t>
            </a:r>
            <a:r>
              <a:rPr lang="nb-NO" dirty="0" err="1"/>
              <a:t>chosen</a:t>
            </a:r>
            <a:r>
              <a:rPr lang="nb-NO" dirty="0"/>
              <a:t> </a:t>
            </a:r>
            <a:r>
              <a:rPr lang="nb-NO" dirty="0" err="1"/>
              <a:t>individuals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be from </a:t>
            </a:r>
            <a:r>
              <a:rPr lang="nb-NO" dirty="0" err="1"/>
              <a:t>the</a:t>
            </a:r>
            <a:r>
              <a:rPr lang="nb-NO" dirty="0"/>
              <a:t> same species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1E7A3C-92B7-4661-801D-713403ACD4B4}"/>
              </a:ext>
            </a:extLst>
          </p:cNvPr>
          <p:cNvSpPr/>
          <p:nvPr/>
        </p:nvSpPr>
        <p:spPr>
          <a:xfrm rot="20053187">
            <a:off x="1299410" y="2334125"/>
            <a:ext cx="9176085" cy="2189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5000" dirty="0"/>
              <a:t>ALPHA DIVERSITY!!!</a:t>
            </a:r>
          </a:p>
          <a:p>
            <a:pPr algn="ctr"/>
            <a:r>
              <a:rPr lang="nb-NO" sz="5000" dirty="0"/>
              <a:t>BETA DIVERSITY!!!</a:t>
            </a:r>
          </a:p>
        </p:txBody>
      </p:sp>
    </p:spTree>
    <p:extLst>
      <p:ext uri="{BB962C8B-B14F-4D97-AF65-F5344CB8AC3E}">
        <p14:creationId xmlns:p14="http://schemas.microsoft.com/office/powerpoint/2010/main" val="326497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  <p:bldP spid="7" grpId="0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E7125-3DC1-4CEA-8DE1-A410488A2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94" y="184935"/>
            <a:ext cx="10363200" cy="1314443"/>
          </a:xfrm>
        </p:spPr>
        <p:txBody>
          <a:bodyPr/>
          <a:lstStyle/>
          <a:p>
            <a:r>
              <a:rPr lang="en-GB" dirty="0"/>
              <a:t>RECAP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0C5144-04F3-4024-9CF6-6437265100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161" y="1366838"/>
            <a:ext cx="11423945" cy="4824412"/>
          </a:xfrm>
        </p:spPr>
      </p:pic>
    </p:spTree>
    <p:extLst>
      <p:ext uri="{BB962C8B-B14F-4D97-AF65-F5344CB8AC3E}">
        <p14:creationId xmlns:p14="http://schemas.microsoft.com/office/powerpoint/2010/main" val="1400069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26B36-091B-439B-960A-8BD2685D7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" y="160020"/>
            <a:ext cx="10363200" cy="1314443"/>
          </a:xfrm>
        </p:spPr>
        <p:txBody>
          <a:bodyPr/>
          <a:lstStyle/>
          <a:p>
            <a:r>
              <a:rPr lang="nb-NO" dirty="0" err="1"/>
              <a:t>Advantages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DADA2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48B0E-622A-44EE-BE0A-67EB2918F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630" y="1245871"/>
            <a:ext cx="10808969" cy="3086100"/>
          </a:xfrm>
        </p:spPr>
        <p:txBody>
          <a:bodyPr>
            <a:noAutofit/>
          </a:bodyPr>
          <a:lstStyle/>
          <a:p>
            <a:r>
              <a:rPr lang="nb-NO" sz="3000" b="1" dirty="0"/>
              <a:t>Resolution</a:t>
            </a:r>
            <a:r>
              <a:rPr lang="nb-NO" sz="3000" dirty="0"/>
              <a:t> : </a:t>
            </a:r>
            <a:r>
              <a:rPr lang="nb-NO" sz="3000" dirty="0" err="1"/>
              <a:t>Resolves</a:t>
            </a:r>
            <a:r>
              <a:rPr lang="nb-NO" sz="3000" dirty="0"/>
              <a:t> </a:t>
            </a:r>
            <a:r>
              <a:rPr lang="nb-NO" sz="3000" dirty="0" err="1"/>
              <a:t>biological</a:t>
            </a:r>
            <a:r>
              <a:rPr lang="nb-NO" sz="3000" dirty="0"/>
              <a:t> </a:t>
            </a:r>
            <a:r>
              <a:rPr lang="nb-NO" sz="3000" dirty="0" err="1"/>
              <a:t>differences</a:t>
            </a:r>
            <a:r>
              <a:rPr lang="nb-NO" sz="3000" dirty="0"/>
              <a:t> </a:t>
            </a:r>
            <a:r>
              <a:rPr lang="nb-NO" sz="3000" dirty="0" err="1"/>
              <a:t>of</a:t>
            </a:r>
            <a:r>
              <a:rPr lang="nb-NO" sz="3000" dirty="0"/>
              <a:t> 1 or </a:t>
            </a:r>
            <a:r>
              <a:rPr lang="nb-NO" sz="3000" dirty="0" err="1"/>
              <a:t>even</a:t>
            </a:r>
            <a:r>
              <a:rPr lang="nb-NO" sz="3000" dirty="0"/>
              <a:t> 2 </a:t>
            </a:r>
            <a:r>
              <a:rPr lang="nb-NO" sz="3000" dirty="0" err="1"/>
              <a:t>nucleotides</a:t>
            </a:r>
            <a:endParaRPr lang="nb-NO" sz="3000" dirty="0"/>
          </a:p>
          <a:p>
            <a:r>
              <a:rPr lang="nb-NO" sz="3000" b="1" dirty="0" err="1"/>
              <a:t>Accuracy</a:t>
            </a:r>
            <a:r>
              <a:rPr lang="nb-NO" sz="3000" b="1" dirty="0"/>
              <a:t> : </a:t>
            </a:r>
            <a:r>
              <a:rPr lang="nb-NO" sz="3000" dirty="0"/>
              <a:t>DADA2 reports </a:t>
            </a:r>
            <a:r>
              <a:rPr lang="nb-NO" sz="3000" dirty="0" err="1"/>
              <a:t>fewer</a:t>
            </a:r>
            <a:r>
              <a:rPr lang="nb-NO" sz="3000" dirty="0"/>
              <a:t> </a:t>
            </a:r>
            <a:r>
              <a:rPr lang="nb-NO" sz="3000" dirty="0" err="1"/>
              <a:t>flase</a:t>
            </a:r>
            <a:r>
              <a:rPr lang="nb-NO" sz="3000" dirty="0"/>
              <a:t> positive </a:t>
            </a:r>
            <a:r>
              <a:rPr lang="nb-NO" sz="3000" dirty="0" err="1"/>
              <a:t>sequence</a:t>
            </a:r>
            <a:r>
              <a:rPr lang="nb-NO" sz="3000" dirty="0"/>
              <a:t> variants </a:t>
            </a:r>
            <a:r>
              <a:rPr lang="nb-NO" sz="3000" dirty="0" err="1"/>
              <a:t>than</a:t>
            </a:r>
            <a:r>
              <a:rPr lang="nb-NO" sz="3000" dirty="0"/>
              <a:t> </a:t>
            </a:r>
            <a:r>
              <a:rPr lang="nb-NO" sz="3000" dirty="0" err="1"/>
              <a:t>other</a:t>
            </a:r>
            <a:r>
              <a:rPr lang="nb-NO" sz="3000" dirty="0"/>
              <a:t> </a:t>
            </a:r>
            <a:r>
              <a:rPr lang="nb-NO" sz="3000" dirty="0" err="1"/>
              <a:t>methods</a:t>
            </a:r>
            <a:r>
              <a:rPr lang="nb-NO" sz="3000" dirty="0"/>
              <a:t> </a:t>
            </a:r>
          </a:p>
          <a:p>
            <a:r>
              <a:rPr lang="nb-NO" sz="3000" b="1" dirty="0" err="1"/>
              <a:t>Comparability</a:t>
            </a:r>
            <a:r>
              <a:rPr lang="nb-NO" sz="3000" b="1" dirty="0"/>
              <a:t> : </a:t>
            </a:r>
            <a:r>
              <a:rPr lang="nb-NO" sz="3000" dirty="0" err="1"/>
              <a:t>ASV’s</a:t>
            </a:r>
            <a:r>
              <a:rPr lang="nb-NO" sz="3000" dirty="0"/>
              <a:t> output by DADA2 </a:t>
            </a:r>
            <a:r>
              <a:rPr lang="nb-NO" sz="3000" dirty="0" err="1"/>
              <a:t>can</a:t>
            </a:r>
            <a:r>
              <a:rPr lang="nb-NO" sz="3000" dirty="0"/>
              <a:t> be </a:t>
            </a:r>
            <a:r>
              <a:rPr lang="nb-NO" sz="3000" dirty="0" err="1"/>
              <a:t>directly</a:t>
            </a:r>
            <a:r>
              <a:rPr lang="nb-NO" sz="3000" dirty="0"/>
              <a:t> </a:t>
            </a:r>
            <a:r>
              <a:rPr lang="nb-NO" sz="3000" dirty="0" err="1"/>
              <a:t>compared</a:t>
            </a:r>
            <a:r>
              <a:rPr lang="nb-NO" sz="3000" dirty="0"/>
              <a:t> </a:t>
            </a:r>
            <a:r>
              <a:rPr lang="nb-NO" sz="3000" dirty="0" err="1"/>
              <a:t>between</a:t>
            </a:r>
            <a:r>
              <a:rPr lang="nb-NO" sz="3000" dirty="0"/>
              <a:t> studies, </a:t>
            </a:r>
            <a:r>
              <a:rPr lang="nb-NO" sz="3000" dirty="0" err="1"/>
              <a:t>without</a:t>
            </a:r>
            <a:r>
              <a:rPr lang="nb-NO" sz="3000" dirty="0"/>
              <a:t> </a:t>
            </a:r>
            <a:r>
              <a:rPr lang="nb-NO" sz="3000" dirty="0" err="1"/>
              <a:t>the</a:t>
            </a:r>
            <a:r>
              <a:rPr lang="nb-NO" sz="3000" dirty="0"/>
              <a:t> </a:t>
            </a:r>
            <a:r>
              <a:rPr lang="nb-NO" sz="3000" dirty="0" err="1"/>
              <a:t>need</a:t>
            </a:r>
            <a:r>
              <a:rPr lang="nb-NO" sz="3000" dirty="0"/>
              <a:t> to reprocess </a:t>
            </a:r>
            <a:r>
              <a:rPr lang="nb-NO" sz="3000" dirty="0" err="1"/>
              <a:t>the</a:t>
            </a:r>
            <a:r>
              <a:rPr lang="nb-NO" sz="3000" dirty="0"/>
              <a:t> </a:t>
            </a:r>
            <a:r>
              <a:rPr lang="nb-NO" sz="3000" dirty="0" err="1"/>
              <a:t>pooled</a:t>
            </a:r>
            <a:r>
              <a:rPr lang="nb-NO" sz="3000" dirty="0"/>
              <a:t> data.</a:t>
            </a:r>
          </a:p>
          <a:p>
            <a:r>
              <a:rPr lang="nb-NO" sz="3000" b="1" dirty="0" err="1"/>
              <a:t>Computational</a:t>
            </a:r>
            <a:r>
              <a:rPr lang="nb-NO" sz="3000" b="1" dirty="0"/>
              <a:t> </a:t>
            </a:r>
            <a:r>
              <a:rPr lang="nb-NO" sz="3000" b="1" dirty="0" err="1"/>
              <a:t>Scaling</a:t>
            </a:r>
            <a:r>
              <a:rPr lang="nb-NO" sz="3000" b="1" dirty="0"/>
              <a:t> : </a:t>
            </a:r>
            <a:r>
              <a:rPr lang="nb-NO" sz="3000" dirty="0" err="1"/>
              <a:t>compute</a:t>
            </a:r>
            <a:r>
              <a:rPr lang="nb-NO" sz="3000" dirty="0"/>
              <a:t> timing for </a:t>
            </a:r>
            <a:r>
              <a:rPr lang="nb-NO" sz="3000" dirty="0" err="1"/>
              <a:t>this</a:t>
            </a:r>
            <a:r>
              <a:rPr lang="nb-NO" sz="3000" dirty="0"/>
              <a:t> = sample </a:t>
            </a:r>
            <a:r>
              <a:rPr lang="nb-NO" sz="3000" dirty="0" err="1"/>
              <a:t>number</a:t>
            </a:r>
            <a:r>
              <a:rPr lang="nb-NO" sz="3000" dirty="0"/>
              <a:t> (linear </a:t>
            </a:r>
            <a:r>
              <a:rPr lang="nb-NO" sz="3000" dirty="0" err="1"/>
              <a:t>relation</a:t>
            </a:r>
            <a:r>
              <a:rPr lang="nb-NO" sz="3000" dirty="0"/>
              <a:t>) + </a:t>
            </a:r>
            <a:r>
              <a:rPr lang="nb-NO" sz="3000" dirty="0" err="1"/>
              <a:t>memory</a:t>
            </a:r>
            <a:r>
              <a:rPr lang="nb-NO" sz="3000" dirty="0"/>
              <a:t> </a:t>
            </a:r>
            <a:r>
              <a:rPr lang="nb-NO" sz="3000" dirty="0" err="1"/>
              <a:t>requirements</a:t>
            </a:r>
            <a:r>
              <a:rPr lang="nb-NO" sz="3000" dirty="0"/>
              <a:t> – </a:t>
            </a:r>
            <a:r>
              <a:rPr lang="nb-NO" sz="3000" dirty="0" err="1"/>
              <a:t>essentially</a:t>
            </a:r>
            <a:r>
              <a:rPr lang="nb-NO" sz="3000" dirty="0"/>
              <a:t> less.</a:t>
            </a:r>
          </a:p>
        </p:txBody>
      </p:sp>
    </p:spTree>
    <p:extLst>
      <p:ext uri="{BB962C8B-B14F-4D97-AF65-F5344CB8AC3E}">
        <p14:creationId xmlns:p14="http://schemas.microsoft.com/office/powerpoint/2010/main" val="934977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35CE5-C6A9-4C85-8EB3-31F96F9D5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68" y="159249"/>
            <a:ext cx="10363200" cy="1314443"/>
          </a:xfrm>
        </p:spPr>
        <p:txBody>
          <a:bodyPr/>
          <a:lstStyle/>
          <a:p>
            <a:r>
              <a:rPr lang="en-GB" dirty="0"/>
              <a:t>Working with a supercomputer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CCB34-991F-4454-8B74-D2A538C7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773" y="1433245"/>
            <a:ext cx="10948826" cy="4508584"/>
          </a:xfrm>
        </p:spPr>
        <p:txBody>
          <a:bodyPr/>
          <a:lstStyle/>
          <a:p>
            <a:r>
              <a:rPr lang="en-GB" dirty="0"/>
              <a:t>Working on your laptop right now, not the same as working with huge amounts of data.</a:t>
            </a:r>
          </a:p>
          <a:p>
            <a:r>
              <a:rPr lang="en-GB" dirty="0"/>
              <a:t>Huge amounts of data requires processing power.</a:t>
            </a:r>
          </a:p>
          <a:p>
            <a:r>
              <a:rPr lang="en-GB" dirty="0"/>
              <a:t>To work on a super computer – </a:t>
            </a:r>
            <a:br>
              <a:rPr lang="en-GB" dirty="0"/>
            </a:br>
            <a:r>
              <a:rPr lang="en-GB" dirty="0"/>
              <a:t>    1) Get access to it – through your institution/supervisor </a:t>
            </a:r>
            <a:br>
              <a:rPr lang="en-GB" dirty="0"/>
            </a:br>
            <a:r>
              <a:rPr lang="en-GB" dirty="0"/>
              <a:t>    2) Download this free software to upload your files on the supercomputer</a:t>
            </a:r>
            <a:br>
              <a:rPr lang="en-GB" dirty="0"/>
            </a:br>
            <a:r>
              <a:rPr lang="en-GB" dirty="0"/>
              <a:t>        Mac – </a:t>
            </a:r>
            <a:r>
              <a:rPr lang="en-GB" dirty="0" err="1"/>
              <a:t>cyberduck</a:t>
            </a:r>
            <a:r>
              <a:rPr lang="en-GB" dirty="0"/>
              <a:t>, Windows – WINSCP</a:t>
            </a:r>
            <a:br>
              <a:rPr lang="en-GB" dirty="0"/>
            </a:br>
            <a:r>
              <a:rPr lang="en-GB" dirty="0"/>
              <a:t>    3) Use terminal (for Mac) and Command Prompt (for windows), to command the       supercomputer what to do.</a:t>
            </a:r>
            <a:br>
              <a:rPr lang="en-GB" dirty="0"/>
            </a:br>
            <a:r>
              <a:rPr lang="en-GB" dirty="0"/>
              <a:t>    4) Use sftp while logging into the super computer</a:t>
            </a:r>
            <a:br>
              <a:rPr lang="en-GB" dirty="0"/>
            </a:br>
            <a:r>
              <a:rPr lang="en-GB" dirty="0"/>
              <a:t>    5) Use notepad to type this command and wait for the magic….</a:t>
            </a:r>
          </a:p>
        </p:txBody>
      </p:sp>
    </p:spTree>
    <p:extLst>
      <p:ext uri="{BB962C8B-B14F-4D97-AF65-F5344CB8AC3E}">
        <p14:creationId xmlns:p14="http://schemas.microsoft.com/office/powerpoint/2010/main" val="1689068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17898-3EE8-4081-8119-27E0F1E71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95250"/>
            <a:ext cx="10363200" cy="1282693"/>
          </a:xfrm>
        </p:spPr>
        <p:txBody>
          <a:bodyPr/>
          <a:lstStyle/>
          <a:p>
            <a:r>
              <a:rPr lang="en-GB" dirty="0"/>
              <a:t>Example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AD929-2540-4FD2-A88C-0284899C7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909" y="1291696"/>
            <a:ext cx="6436761" cy="5175885"/>
          </a:xfrm>
        </p:spPr>
        <p:txBody>
          <a:bodyPr/>
          <a:lstStyle/>
          <a:p>
            <a:r>
              <a:rPr lang="en-GB" dirty="0"/>
              <a:t> # is a common way to run commands</a:t>
            </a:r>
          </a:p>
          <a:p>
            <a:r>
              <a:rPr lang="en-GB" dirty="0" err="1"/>
              <a:t>Sbatch</a:t>
            </a:r>
            <a:r>
              <a:rPr lang="en-GB" dirty="0"/>
              <a:t> – command to run commands</a:t>
            </a:r>
          </a:p>
          <a:p>
            <a:r>
              <a:rPr lang="en-GB" dirty="0" err="1"/>
              <a:t>Cpus</a:t>
            </a:r>
            <a:r>
              <a:rPr lang="en-GB" dirty="0"/>
              <a:t> per task – make sure you don’t use all the </a:t>
            </a:r>
            <a:r>
              <a:rPr lang="en-GB" dirty="0" err="1"/>
              <a:t>cpu’s</a:t>
            </a:r>
            <a:r>
              <a:rPr lang="en-GB" dirty="0"/>
              <a:t> (</a:t>
            </a:r>
            <a:r>
              <a:rPr lang="en-GB" dirty="0" err="1"/>
              <a:t>esp</a:t>
            </a:r>
            <a:r>
              <a:rPr lang="en-GB" dirty="0"/>
              <a:t> if you have others using the supercomputer time and space in your lab!)</a:t>
            </a:r>
          </a:p>
          <a:p>
            <a:r>
              <a:rPr lang="en-GB" dirty="0"/>
              <a:t>Default </a:t>
            </a:r>
            <a:r>
              <a:rPr lang="en-GB" dirty="0" err="1"/>
              <a:t>cpu</a:t>
            </a:r>
            <a:r>
              <a:rPr lang="en-GB" dirty="0"/>
              <a:t> hours provided – 20,000 ( you might think this is a lot, but its really not </a:t>
            </a:r>
            <a:r>
              <a:rPr lang="en-GB" dirty="0" err="1"/>
              <a:t>esp</a:t>
            </a:r>
            <a:r>
              <a:rPr lang="en-GB" dirty="0"/>
              <a:t> if you handle data in huge amounts)</a:t>
            </a:r>
          </a:p>
          <a:p>
            <a:r>
              <a:rPr lang="en-GB" dirty="0" err="1"/>
              <a:t>Rscript</a:t>
            </a:r>
            <a:r>
              <a:rPr lang="en-GB" dirty="0"/>
              <a:t> DADA2pipeline.R should be the R code that you upload in the same directory. The super computer detects it and runs through it.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7B5D46-2255-4A73-86A7-F267246043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905" b="6904"/>
          <a:stretch/>
        </p:blipFill>
        <p:spPr>
          <a:xfrm>
            <a:off x="7045952" y="916171"/>
            <a:ext cx="4969676" cy="565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386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B6361-CAE9-4A29-8D62-93D1A7B73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13" y="123290"/>
            <a:ext cx="10363200" cy="1314443"/>
          </a:xfrm>
        </p:spPr>
        <p:txBody>
          <a:bodyPr/>
          <a:lstStyle/>
          <a:p>
            <a:r>
              <a:rPr lang="en-GB" dirty="0" err="1"/>
              <a:t>Slurm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058F1-3B1E-4F7F-AC32-DC7F00CFB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813" y="1317381"/>
            <a:ext cx="2766266" cy="5201571"/>
          </a:xfrm>
        </p:spPr>
        <p:txBody>
          <a:bodyPr/>
          <a:lstStyle/>
          <a:p>
            <a:r>
              <a:rPr lang="en-GB" dirty="0"/>
              <a:t>Your output is called </a:t>
            </a:r>
            <a:r>
              <a:rPr lang="en-GB" dirty="0" err="1"/>
              <a:t>Slurm</a:t>
            </a:r>
            <a:r>
              <a:rPr lang="en-GB" dirty="0"/>
              <a:t> and is stored in the same directory.</a:t>
            </a:r>
          </a:p>
          <a:p>
            <a:r>
              <a:rPr lang="en-GB" dirty="0"/>
              <a:t>Failed output – in this case I had put in lesser hours for the super to work and then it stopped. 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519205-3AA9-4727-83AF-08F528B4D7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9"/>
          <a:stretch/>
        </p:blipFill>
        <p:spPr>
          <a:xfrm>
            <a:off x="3171759" y="500943"/>
            <a:ext cx="9020241" cy="622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25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Many question marks on black background">
            <a:extLst>
              <a:ext uri="{FF2B5EF4-FFF2-40B4-BE49-F238E27FC236}">
                <a16:creationId xmlns:a16="http://schemas.microsoft.com/office/drawing/2014/main" id="{CA339130-1E60-4AB7-9041-81C4CD6A68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87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E9D00D9-C4F5-471E-BE2C-126CB112A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183C63-DFD1-4E35-87BC-E4A24FE16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4892948" cy="34278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QUESTIONS?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304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D7A0F-5D31-4284-B242-5ACC9F91E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179" y="216570"/>
            <a:ext cx="10363200" cy="609600"/>
          </a:xfrm>
        </p:spPr>
        <p:txBody>
          <a:bodyPr>
            <a:normAutofit fontScale="90000"/>
          </a:bodyPr>
          <a:lstStyle/>
          <a:p>
            <a:r>
              <a:rPr lang="nb-NO" dirty="0"/>
              <a:t>ALPHA DIVERSITY AND BETA DIVERSITY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9E7A8-CF59-409F-BC34-2AF05FFAC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1389"/>
            <a:ext cx="10667999" cy="4650440"/>
          </a:xfrm>
        </p:spPr>
        <p:txBody>
          <a:bodyPr/>
          <a:lstStyle/>
          <a:p>
            <a:r>
              <a:rPr lang="nb-NO" dirty="0"/>
              <a:t>Alpha </a:t>
            </a:r>
            <a:r>
              <a:rPr lang="nb-NO" dirty="0" err="1"/>
              <a:t>diversity</a:t>
            </a:r>
            <a:r>
              <a:rPr lang="nb-NO" dirty="0"/>
              <a:t> – species </a:t>
            </a:r>
            <a:r>
              <a:rPr lang="nb-NO" dirty="0" err="1"/>
              <a:t>richness</a:t>
            </a:r>
            <a:r>
              <a:rPr lang="nb-NO" dirty="0"/>
              <a:t> and </a:t>
            </a:r>
            <a:r>
              <a:rPr lang="nb-NO" dirty="0" err="1"/>
              <a:t>evenness</a:t>
            </a:r>
            <a:endParaRPr lang="nb-NO" dirty="0"/>
          </a:p>
          <a:p>
            <a:r>
              <a:rPr lang="nb-NO" dirty="0"/>
              <a:t>Beta </a:t>
            </a:r>
            <a:r>
              <a:rPr lang="nb-NO" dirty="0" err="1"/>
              <a:t>diversity</a:t>
            </a:r>
            <a:r>
              <a:rPr lang="nb-NO" dirty="0"/>
              <a:t> -  </a:t>
            </a:r>
            <a:r>
              <a:rPr lang="nb-NO" dirty="0" err="1"/>
              <a:t>extent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change</a:t>
            </a:r>
            <a:r>
              <a:rPr lang="nb-NO" dirty="0"/>
              <a:t> in </a:t>
            </a:r>
            <a:r>
              <a:rPr lang="nb-NO" dirty="0" err="1"/>
              <a:t>community</a:t>
            </a:r>
            <a:r>
              <a:rPr lang="nb-NO" dirty="0"/>
              <a:t> </a:t>
            </a:r>
            <a:r>
              <a:rPr lang="nb-NO" dirty="0" err="1"/>
              <a:t>composition</a:t>
            </a:r>
            <a:r>
              <a:rPr lang="nb-NO" dirty="0"/>
              <a:t> – RH Whittaker</a:t>
            </a:r>
            <a:br>
              <a:rPr lang="nb-NO" dirty="0"/>
            </a:br>
            <a:r>
              <a:rPr lang="nb-NO" dirty="0"/>
              <a:t>                         -  ratio </a:t>
            </a:r>
            <a:r>
              <a:rPr lang="nb-NO" dirty="0" err="1"/>
              <a:t>between</a:t>
            </a:r>
            <a:r>
              <a:rPr lang="nb-NO" dirty="0"/>
              <a:t> gamma (regional) and </a:t>
            </a:r>
            <a:r>
              <a:rPr lang="nb-NO" dirty="0" err="1"/>
              <a:t>alpha</a:t>
            </a:r>
            <a:r>
              <a:rPr lang="nb-NO" dirty="0"/>
              <a:t> (</a:t>
            </a:r>
            <a:r>
              <a:rPr lang="nb-NO" dirty="0" err="1"/>
              <a:t>local</a:t>
            </a:r>
            <a:r>
              <a:rPr lang="nb-NO" dirty="0"/>
              <a:t>) </a:t>
            </a:r>
            <a:r>
              <a:rPr lang="nb-NO" dirty="0" err="1"/>
              <a:t>diversity</a:t>
            </a:r>
            <a:endParaRPr lang="nb-NO" dirty="0"/>
          </a:p>
          <a:p>
            <a:r>
              <a:rPr lang="nb-NO" dirty="0" err="1"/>
              <a:t>Biodiversity</a:t>
            </a:r>
            <a:r>
              <a:rPr lang="nb-NO" dirty="0"/>
              <a:t> </a:t>
            </a:r>
            <a:r>
              <a:rPr lang="nb-NO" dirty="0" err="1"/>
              <a:t>calculator</a:t>
            </a:r>
            <a:r>
              <a:rPr lang="nb-NO" dirty="0"/>
              <a:t> –</a:t>
            </a:r>
            <a:br>
              <a:rPr lang="nb-NO" dirty="0"/>
            </a:br>
            <a:r>
              <a:rPr lang="nb-NO" dirty="0"/>
              <a:t> </a:t>
            </a:r>
            <a:r>
              <a:rPr lang="nb-NO" dirty="0">
                <a:hlinkClick r:id="rId2"/>
              </a:rPr>
              <a:t>https://virtue.gmbl.se/english-content/biodiversity-calculator</a:t>
            </a:r>
            <a:endParaRPr lang="nb-NO" dirty="0"/>
          </a:p>
          <a:p>
            <a:endParaRPr lang="nb-NO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03B8FCD-E1F2-4A3A-B5B2-14C17CD581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361949"/>
            <a:ext cx="2989865" cy="62793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BCBAF3-8DB7-4C2D-8A2E-C7E3BD219E40}"/>
              </a:ext>
            </a:extLst>
          </p:cNvPr>
          <p:cNvSpPr txBox="1"/>
          <p:nvPr/>
        </p:nvSpPr>
        <p:spPr>
          <a:xfrm>
            <a:off x="0" y="6611779"/>
            <a:ext cx="17726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dirty="0"/>
              <a:t>(Whittaker, 1960; </a:t>
            </a:r>
            <a:r>
              <a:rPr lang="nb-NO" sz="1000" dirty="0" err="1"/>
              <a:t>Jost</a:t>
            </a:r>
            <a:r>
              <a:rPr lang="nb-NO" sz="1000" dirty="0"/>
              <a:t>, 2007)</a:t>
            </a:r>
          </a:p>
        </p:txBody>
      </p:sp>
    </p:spTree>
    <p:extLst>
      <p:ext uri="{BB962C8B-B14F-4D97-AF65-F5344CB8AC3E}">
        <p14:creationId xmlns:p14="http://schemas.microsoft.com/office/powerpoint/2010/main" val="3926491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29612-1189-4452-93FC-0785C5FB0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589" y="136358"/>
            <a:ext cx="9838947" cy="721895"/>
          </a:xfrm>
        </p:spPr>
        <p:txBody>
          <a:bodyPr>
            <a:normAutofit/>
          </a:bodyPr>
          <a:lstStyle/>
          <a:p>
            <a:r>
              <a:rPr lang="nb-NO" dirty="0"/>
              <a:t>One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few</a:t>
            </a:r>
            <a:r>
              <a:rPr lang="nb-NO" dirty="0"/>
              <a:t> </a:t>
            </a:r>
            <a:r>
              <a:rPr lang="nb-NO" dirty="0" err="1"/>
              <a:t>ways</a:t>
            </a:r>
            <a:r>
              <a:rPr lang="nb-NO" dirty="0"/>
              <a:t> to </a:t>
            </a:r>
            <a:r>
              <a:rPr lang="nb-NO" dirty="0" err="1"/>
              <a:t>measure</a:t>
            </a:r>
            <a:r>
              <a:rPr lang="nb-NO" dirty="0"/>
              <a:t> </a:t>
            </a:r>
            <a:r>
              <a:rPr lang="nb-NO" dirty="0" err="1"/>
              <a:t>biodiversity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2AAEA-9AA9-42C5-849C-AC696776F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117" y="2390818"/>
            <a:ext cx="6264442" cy="2582779"/>
          </a:xfrm>
        </p:spPr>
        <p:txBody>
          <a:bodyPr/>
          <a:lstStyle/>
          <a:p>
            <a:r>
              <a:rPr lang="nb-NO" dirty="0"/>
              <a:t>METABARCODING: </a:t>
            </a:r>
            <a:r>
              <a:rPr lang="nb-NO" dirty="0" err="1"/>
              <a:t>identification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many</a:t>
            </a:r>
            <a:r>
              <a:rPr lang="nb-NO" dirty="0"/>
              <a:t> </a:t>
            </a:r>
            <a:r>
              <a:rPr lang="nb-NO" dirty="0" err="1"/>
              <a:t>taxa</a:t>
            </a:r>
            <a:r>
              <a:rPr lang="nb-NO" dirty="0"/>
              <a:t> </a:t>
            </a:r>
            <a:r>
              <a:rPr lang="nb-NO" dirty="0" err="1"/>
              <a:t>within</a:t>
            </a:r>
            <a:r>
              <a:rPr lang="nb-NO" dirty="0"/>
              <a:t> </a:t>
            </a:r>
            <a:r>
              <a:rPr lang="nb-NO" dirty="0" err="1"/>
              <a:t>one</a:t>
            </a:r>
            <a:r>
              <a:rPr lang="nb-NO" dirty="0"/>
              <a:t> sample</a:t>
            </a:r>
          </a:p>
          <a:p>
            <a:pPr marL="0" indent="0">
              <a:buNone/>
            </a:pPr>
            <a:r>
              <a:rPr lang="nb-NO" dirty="0"/>
              <a:t>  -&gt; A </a:t>
            </a:r>
            <a:r>
              <a:rPr lang="nb-NO" dirty="0" err="1"/>
              <a:t>barcode</a:t>
            </a:r>
            <a:r>
              <a:rPr lang="nb-NO" dirty="0"/>
              <a:t> – variable gene </a:t>
            </a:r>
            <a:r>
              <a:rPr lang="nb-NO" dirty="0" err="1"/>
              <a:t>useful</a:t>
            </a:r>
            <a:r>
              <a:rPr lang="nb-NO" dirty="0"/>
              <a:t> for </a:t>
            </a:r>
            <a:r>
              <a:rPr lang="nb-NO" dirty="0" err="1"/>
              <a:t>taxonomic</a:t>
            </a:r>
            <a:r>
              <a:rPr lang="nb-NO" dirty="0"/>
              <a:t> </a:t>
            </a:r>
            <a:r>
              <a:rPr lang="nb-NO" dirty="0" err="1"/>
              <a:t>assignment</a:t>
            </a:r>
            <a:endParaRPr lang="nb-NO" dirty="0"/>
          </a:p>
          <a:p>
            <a:pPr marL="0" indent="0">
              <a:buNone/>
            </a:pPr>
            <a:r>
              <a:rPr lang="nb-NO" dirty="0"/>
              <a:t>  -&gt; </a:t>
            </a:r>
            <a:r>
              <a:rPr lang="nb-NO" dirty="0" err="1"/>
              <a:t>Sequence</a:t>
            </a:r>
            <a:r>
              <a:rPr lang="nb-NO" dirty="0"/>
              <a:t> </a:t>
            </a:r>
            <a:r>
              <a:rPr lang="nb-NO" dirty="0" err="1"/>
              <a:t>variation</a:t>
            </a:r>
            <a:r>
              <a:rPr lang="nb-NO" dirty="0"/>
              <a:t> in a single </a:t>
            </a:r>
            <a:r>
              <a:rPr lang="nb-NO" dirty="0" err="1"/>
              <a:t>locus</a:t>
            </a:r>
            <a:r>
              <a:rPr lang="nb-NO" dirty="0"/>
              <a:t> (eg. 18s)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C24E28-2EC3-4A2D-B6F3-0E7D77FC9299}"/>
              </a:ext>
            </a:extLst>
          </p:cNvPr>
          <p:cNvSpPr txBox="1"/>
          <p:nvPr/>
        </p:nvSpPr>
        <p:spPr>
          <a:xfrm>
            <a:off x="6866020" y="927757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Metagenomics</a:t>
            </a:r>
            <a:endParaRPr lang="nb-NO" dirty="0">
              <a:solidFill>
                <a:schemeClr val="accent2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204643-0141-4108-85BF-BD8DD1D790EF}"/>
              </a:ext>
            </a:extLst>
          </p:cNvPr>
          <p:cNvSpPr txBox="1"/>
          <p:nvPr/>
        </p:nvSpPr>
        <p:spPr>
          <a:xfrm>
            <a:off x="8847220" y="1411887"/>
            <a:ext cx="2165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Metatranscriptomics</a:t>
            </a:r>
            <a:endParaRPr lang="nb-NO" dirty="0">
              <a:solidFill>
                <a:schemeClr val="accent2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DDF08C-9ECD-4783-B022-9EBD2D86E92C}"/>
              </a:ext>
            </a:extLst>
          </p:cNvPr>
          <p:cNvSpPr txBox="1"/>
          <p:nvPr/>
        </p:nvSpPr>
        <p:spPr>
          <a:xfrm>
            <a:off x="6866020" y="2206152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rDNA</a:t>
            </a:r>
            <a:r>
              <a:rPr lang="nb-NO" dirty="0"/>
              <a:t> </a:t>
            </a:r>
            <a:r>
              <a:rPr lang="nb-NO" dirty="0" err="1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phylotyping</a:t>
            </a:r>
            <a:endParaRPr lang="nb-NO" dirty="0">
              <a:solidFill>
                <a:schemeClr val="accent2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72E0FD-E411-40E7-834D-FC50C2B36791}"/>
              </a:ext>
            </a:extLst>
          </p:cNvPr>
          <p:cNvSpPr txBox="1"/>
          <p:nvPr/>
        </p:nvSpPr>
        <p:spPr>
          <a:xfrm>
            <a:off x="8847220" y="3287020"/>
            <a:ext cx="2165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Community</a:t>
            </a:r>
            <a:r>
              <a:rPr lang="nb-NO" dirty="0"/>
              <a:t> </a:t>
            </a:r>
            <a:r>
              <a:rPr lang="nb-NO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profiling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5D85E8-9E8E-4274-908D-078B73470920}"/>
              </a:ext>
            </a:extLst>
          </p:cNvPr>
          <p:cNvSpPr txBox="1"/>
          <p:nvPr/>
        </p:nvSpPr>
        <p:spPr>
          <a:xfrm>
            <a:off x="6866020" y="423743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Metagenetics</a:t>
            </a:r>
            <a:endParaRPr lang="nb-NO" dirty="0">
              <a:solidFill>
                <a:schemeClr val="accent2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C30F7E-1626-4401-BCD1-F7F3D15A0845}"/>
              </a:ext>
            </a:extLst>
          </p:cNvPr>
          <p:cNvSpPr txBox="1"/>
          <p:nvPr/>
        </p:nvSpPr>
        <p:spPr>
          <a:xfrm>
            <a:off x="9296399" y="5346819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Metagenomics</a:t>
            </a:r>
            <a:endParaRPr lang="nb-NO" dirty="0">
              <a:solidFill>
                <a:schemeClr val="accent2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0262DB-F11E-4D16-B4D2-5545BB516B45}"/>
              </a:ext>
            </a:extLst>
          </p:cNvPr>
          <p:cNvSpPr txBox="1"/>
          <p:nvPr/>
        </p:nvSpPr>
        <p:spPr>
          <a:xfrm>
            <a:off x="6866019" y="6140731"/>
            <a:ext cx="2430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DNA</a:t>
            </a:r>
            <a:r>
              <a:rPr lang="nb-NO" dirty="0"/>
              <a:t> </a:t>
            </a:r>
            <a:r>
              <a:rPr lang="nb-NO" dirty="0" err="1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metabarcoding</a:t>
            </a:r>
            <a:endParaRPr lang="nb-NO" dirty="0">
              <a:solidFill>
                <a:schemeClr val="accent2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0683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1B887-FFAC-445E-8C76-6E8A6E6F7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145882"/>
            <a:ext cx="10363200" cy="1314443"/>
          </a:xfrm>
        </p:spPr>
        <p:txBody>
          <a:bodyPr/>
          <a:lstStyle/>
          <a:p>
            <a:r>
              <a:rPr lang="nb-NO" dirty="0"/>
              <a:t>Analysis </a:t>
            </a:r>
            <a:r>
              <a:rPr lang="nb-NO" dirty="0" err="1"/>
              <a:t>of</a:t>
            </a:r>
            <a:r>
              <a:rPr lang="nb-NO" dirty="0"/>
              <a:t> microbial </a:t>
            </a:r>
            <a:r>
              <a:rPr lang="nb-NO" dirty="0" err="1"/>
              <a:t>communities</a:t>
            </a:r>
            <a:endParaRPr lang="nb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9F0BFB-F44B-40CD-9056-ECDAC32F51B7}"/>
              </a:ext>
            </a:extLst>
          </p:cNvPr>
          <p:cNvSpPr/>
          <p:nvPr/>
        </p:nvSpPr>
        <p:spPr>
          <a:xfrm rot="16200000">
            <a:off x="-872666" y="5028071"/>
            <a:ext cx="271462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nb-NO" sz="11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nb-NO" sz="1100" dirty="0" err="1">
                <a:latin typeface="Calibri" panose="020F0502020204030204" pitchFamily="34" charset="0"/>
              </a:rPr>
              <a:t>Zuñiga</a:t>
            </a:r>
            <a:r>
              <a:rPr lang="nb-NO" sz="1100" dirty="0">
                <a:latin typeface="Calibri" panose="020F0502020204030204" pitchFamily="34" charset="0"/>
              </a:rPr>
              <a:t> et al., Microbial </a:t>
            </a:r>
            <a:r>
              <a:rPr lang="nb-NO" sz="1100" dirty="0" err="1">
                <a:latin typeface="Calibri" panose="020F0502020204030204" pitchFamily="34" charset="0"/>
              </a:rPr>
              <a:t>Biotechnology</a:t>
            </a:r>
            <a:r>
              <a:rPr lang="nb-NO" sz="1100" dirty="0">
                <a:latin typeface="Calibri" panose="020F0502020204030204" pitchFamily="34" charset="0"/>
              </a:rPr>
              <a:t> , 2017 </a:t>
            </a:r>
            <a:endParaRPr lang="nb-NO" sz="11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AB7FC46-C9CB-4C28-AA5A-1DDC8C122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08C3AD-8C57-41A1-8ED4-7B6DE10D8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06" y="1079134"/>
            <a:ext cx="10637875" cy="5614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415E226-C70B-45BA-9394-EA21C338647E}"/>
              </a:ext>
            </a:extLst>
          </p:cNvPr>
          <p:cNvSpPr/>
          <p:nvPr/>
        </p:nvSpPr>
        <p:spPr>
          <a:xfrm>
            <a:off x="771525" y="2076450"/>
            <a:ext cx="1219200" cy="440055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8533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2A23C-B3CD-4B2F-B576-0D0C7D52C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48" y="104274"/>
            <a:ext cx="4162926" cy="811897"/>
          </a:xfrm>
        </p:spPr>
        <p:txBody>
          <a:bodyPr/>
          <a:lstStyle/>
          <a:p>
            <a:r>
              <a:rPr lang="nb-NO" dirty="0"/>
              <a:t>BIOINFORMATICS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5FAF6-C2C8-486D-AB8B-29974F7B5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033" y="1307432"/>
            <a:ext cx="5836318" cy="4634397"/>
          </a:xfrm>
        </p:spPr>
        <p:txBody>
          <a:bodyPr/>
          <a:lstStyle/>
          <a:p>
            <a:r>
              <a:rPr lang="nb-NO" dirty="0"/>
              <a:t>A </a:t>
            </a:r>
            <a:r>
              <a:rPr lang="nb-NO" dirty="0" err="1"/>
              <a:t>set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tools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help</a:t>
            </a:r>
            <a:r>
              <a:rPr lang="nb-NO" dirty="0"/>
              <a:t> </a:t>
            </a:r>
            <a:r>
              <a:rPr lang="nb-NO" dirty="0" err="1"/>
              <a:t>us</a:t>
            </a:r>
            <a:r>
              <a:rPr lang="nb-NO" dirty="0"/>
              <a:t> to </a:t>
            </a:r>
            <a:r>
              <a:rPr lang="nb-NO" dirty="0" err="1"/>
              <a:t>decipher</a:t>
            </a:r>
            <a:r>
              <a:rPr lang="nb-NO" dirty="0"/>
              <a:t> </a:t>
            </a:r>
            <a:r>
              <a:rPr lang="nb-NO" dirty="0" err="1"/>
              <a:t>which</a:t>
            </a:r>
            <a:r>
              <a:rPr lang="nb-NO" dirty="0"/>
              <a:t> </a:t>
            </a:r>
            <a:r>
              <a:rPr lang="nb-NO" dirty="0" err="1"/>
              <a:t>organisms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present in </a:t>
            </a:r>
            <a:r>
              <a:rPr lang="nb-NO" dirty="0" err="1"/>
              <a:t>the</a:t>
            </a:r>
            <a:r>
              <a:rPr lang="nb-NO" dirty="0"/>
              <a:t> sample</a:t>
            </a:r>
          </a:p>
          <a:p>
            <a:r>
              <a:rPr lang="nb-NO" dirty="0"/>
              <a:t>Combination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biology</a:t>
            </a:r>
            <a:r>
              <a:rPr lang="nb-NO" dirty="0"/>
              <a:t>, computer science, </a:t>
            </a:r>
            <a:r>
              <a:rPr lang="nb-NO" dirty="0" err="1"/>
              <a:t>information</a:t>
            </a:r>
            <a:r>
              <a:rPr lang="nb-NO" dirty="0"/>
              <a:t> </a:t>
            </a:r>
            <a:r>
              <a:rPr lang="nb-NO" dirty="0" err="1"/>
              <a:t>engineering</a:t>
            </a:r>
            <a:r>
              <a:rPr lang="nb-NO" dirty="0"/>
              <a:t>, mathematics and </a:t>
            </a:r>
            <a:r>
              <a:rPr lang="nb-NO" dirty="0" err="1"/>
              <a:t>statistics</a:t>
            </a:r>
            <a:endParaRPr lang="nb-N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821DC4-64FD-4EC2-8A6B-2DFF367A2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2941" y="-42041"/>
            <a:ext cx="3930830" cy="690004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D64622-7BC0-4455-BA8D-87487EF6F4F5}"/>
              </a:ext>
            </a:extLst>
          </p:cNvPr>
          <p:cNvSpPr/>
          <p:nvPr/>
        </p:nvSpPr>
        <p:spPr>
          <a:xfrm>
            <a:off x="7780421" y="4668253"/>
            <a:ext cx="3328737" cy="12735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FEA4539-A285-439D-AA26-649D0ACD3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73" y="3266073"/>
            <a:ext cx="7350828" cy="240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70F4499-D805-484C-8957-37FC1F91C2B8}"/>
              </a:ext>
            </a:extLst>
          </p:cNvPr>
          <p:cNvSpPr/>
          <p:nvPr/>
        </p:nvSpPr>
        <p:spPr>
          <a:xfrm>
            <a:off x="3240732" y="3144253"/>
            <a:ext cx="3095900" cy="26389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FFF562-5AD4-4228-8B04-2DA139C233C1}"/>
              </a:ext>
            </a:extLst>
          </p:cNvPr>
          <p:cNvSpPr txBox="1"/>
          <p:nvPr/>
        </p:nvSpPr>
        <p:spPr>
          <a:xfrm>
            <a:off x="6096000" y="6596390"/>
            <a:ext cx="17430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00" dirty="0" err="1"/>
              <a:t>Abdelfattah</a:t>
            </a:r>
            <a:r>
              <a:rPr lang="nb-NO" sz="1100" dirty="0"/>
              <a:t> et al.,2018</a:t>
            </a:r>
          </a:p>
        </p:txBody>
      </p:sp>
    </p:spTree>
    <p:extLst>
      <p:ext uri="{BB962C8B-B14F-4D97-AF65-F5344CB8AC3E}">
        <p14:creationId xmlns:p14="http://schemas.microsoft.com/office/powerpoint/2010/main" val="385851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NA render">
            <a:extLst>
              <a:ext uri="{FF2B5EF4-FFF2-40B4-BE49-F238E27FC236}">
                <a16:creationId xmlns:a16="http://schemas.microsoft.com/office/drawing/2014/main" id="{D56AE74C-E443-4E06-B3BA-7B05242221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" y="0"/>
            <a:ext cx="1219197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DEDA826-0CC6-45C8-B90F-CB99E02CF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84AFFE-4FAF-4E82-877A-FD8EDB55B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138116"/>
            <a:ext cx="4761571" cy="7905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Illumina sequencing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DDA327-270B-43AF-BDBD-2EB50E83E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5723ECA-DD95-454F-AEBA-3C2455F82852}"/>
              </a:ext>
            </a:extLst>
          </p:cNvPr>
          <p:cNvSpPr txBox="1"/>
          <p:nvPr/>
        </p:nvSpPr>
        <p:spPr>
          <a:xfrm>
            <a:off x="858253" y="6017473"/>
            <a:ext cx="5959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b-NO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nb-NO" dirty="0"/>
          </a:p>
        </p:txBody>
      </p:sp>
      <p:pic>
        <p:nvPicPr>
          <p:cNvPr id="3" name="Online Media 2" title="Illumina Sequencing by Synthesis">
            <a:hlinkClick r:id="" action="ppaction://media"/>
            <a:extLst>
              <a:ext uri="{FF2B5EF4-FFF2-40B4-BE49-F238E27FC236}">
                <a16:creationId xmlns:a16="http://schemas.microsoft.com/office/drawing/2014/main" id="{E6319B32-18CB-42A1-A520-B4F7D5C952A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085034" y="2110618"/>
            <a:ext cx="5338111" cy="30160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4C4A3F-6DD9-433D-9C34-971811E2C8D3}"/>
              </a:ext>
            </a:extLst>
          </p:cNvPr>
          <p:cNvSpPr txBox="1"/>
          <p:nvPr/>
        </p:nvSpPr>
        <p:spPr>
          <a:xfrm>
            <a:off x="3067959" y="6109811"/>
            <a:ext cx="5895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https://www.youtube.com/watch?v=fCd6B5HRaZ8&amp;t=1s</a:t>
            </a:r>
            <a:endParaRPr lang="nb-N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93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AF855-AB54-4937-88DE-0CAC8DFCC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758" y="186255"/>
            <a:ext cx="4082716" cy="729916"/>
          </a:xfrm>
        </p:spPr>
        <p:txBody>
          <a:bodyPr>
            <a:normAutofit/>
          </a:bodyPr>
          <a:lstStyle/>
          <a:p>
            <a:r>
              <a:rPr lang="nb-NO" dirty="0" err="1"/>
              <a:t>Raw</a:t>
            </a:r>
            <a:r>
              <a:rPr lang="nb-NO" dirty="0"/>
              <a:t> Data (.</a:t>
            </a:r>
            <a:r>
              <a:rPr lang="nb-NO" dirty="0" err="1"/>
              <a:t>fastq</a:t>
            </a:r>
            <a:r>
              <a:rPr lang="nb-NO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A3B0E-FEA2-49A2-8148-7A1763699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758" y="1179096"/>
            <a:ext cx="10988841" cy="4762734"/>
          </a:xfrm>
        </p:spPr>
        <p:txBody>
          <a:bodyPr>
            <a:normAutofit/>
          </a:bodyPr>
          <a:lstStyle/>
          <a:p>
            <a:r>
              <a:rPr lang="nb-NO" dirty="0"/>
              <a:t>@M06628:73:000000000-J98V8:1:1101:10864:11591:N:0:97</a:t>
            </a:r>
            <a:br>
              <a:rPr lang="nb-NO" dirty="0"/>
            </a:br>
            <a:r>
              <a:rPr lang="nb-NO" dirty="0"/>
              <a:t>CCAGCAGCTGCGGTAATTCCAGCTCCAATAGCGTATATTAAAGTTGTTGCAGTTAAAAAGCTCGTAGTTGGATTTCTGGCTGGAGCTATCGGTCCGCCCCGCAAGTGTGGTTTACTATCTTCGTCTCCGACCATCCGTTTGGGAACTGTGCGGCCGGTAACTTGGTTGTATATGGGAAAACTTCGCTTACTGTGAATAAATTAGAGTGTTTAAAGCATGCTTAAGCCGTTGATTACATTAGCATGGAATAATAAGATAAGAGTTGTATCATTATTGTTTTTGTTGCCGGGTTATGTTATTA+                 -8BCCGGGGEGGGGGGGFGGGGGGGGGGGGGGGFGGGGGGDFAGGGGGGGDGGGGGGGGGGGGGGDFFGFFGGGGGGG,F,66,@@,CC@FDF@ECFGD7C+7@=EF,5+:+,9,CFEE,,A&lt;A?=EF7+@@+,?,+:,48++68D,@FEG33+3=+3+37,,8DB61@,3=E,@,3,,,,,&lt;38*&gt;&gt;*:&gt;F;,22,,=9,=01,,&lt;B3@8CGACC6,,9+++1,+322*/.+&lt;?=C);+:*1;/))/))7&lt;3+7C+2+)+*3A)0)3+,3)*26)39C:)(.3())(()((())-)))))</a:t>
            </a:r>
          </a:p>
        </p:txBody>
      </p:sp>
    </p:spTree>
    <p:extLst>
      <p:ext uri="{BB962C8B-B14F-4D97-AF65-F5344CB8AC3E}">
        <p14:creationId xmlns:p14="http://schemas.microsoft.com/office/powerpoint/2010/main" val="2254910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148C1-5C7C-4877-AB97-15135C1DB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152400"/>
            <a:ext cx="10363200" cy="1314443"/>
          </a:xfrm>
        </p:spPr>
        <p:txBody>
          <a:bodyPr/>
          <a:lstStyle/>
          <a:p>
            <a:r>
              <a:rPr lang="nb-NO" dirty="0"/>
              <a:t>DADA 2 bioinformatics </a:t>
            </a:r>
            <a:r>
              <a:rPr lang="nb-NO" dirty="0" err="1"/>
              <a:t>workflow</a:t>
            </a:r>
            <a:endParaRPr lang="nb-NO" dirty="0"/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6350AAED-5124-4AEB-B7CE-959F4AF3DC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079501"/>
            <a:ext cx="10668000" cy="5368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31272C-AC6B-444E-8799-74A0B911E208}"/>
              </a:ext>
            </a:extLst>
          </p:cNvPr>
          <p:cNvSpPr txBox="1"/>
          <p:nvPr/>
        </p:nvSpPr>
        <p:spPr>
          <a:xfrm>
            <a:off x="7886700" y="6581001"/>
            <a:ext cx="4391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/>
              <a:t>https://twitter.com/katieloutogher/status/1002029813471707136</a:t>
            </a:r>
          </a:p>
        </p:txBody>
      </p:sp>
    </p:spTree>
    <p:extLst>
      <p:ext uri="{BB962C8B-B14F-4D97-AF65-F5344CB8AC3E}">
        <p14:creationId xmlns:p14="http://schemas.microsoft.com/office/powerpoint/2010/main" val="1605952621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DarkSeedLeftStep">
      <a:dk1>
        <a:srgbClr val="000000"/>
      </a:dk1>
      <a:lt1>
        <a:srgbClr val="FFFFFF"/>
      </a:lt1>
      <a:dk2>
        <a:srgbClr val="223C26"/>
      </a:dk2>
      <a:lt2>
        <a:srgbClr val="E8E2E2"/>
      </a:lt2>
      <a:accent1>
        <a:srgbClr val="20B4A9"/>
      </a:accent1>
      <a:accent2>
        <a:srgbClr val="14B767"/>
      </a:accent2>
      <a:accent3>
        <a:srgbClr val="21B82F"/>
      </a:accent3>
      <a:accent4>
        <a:srgbClr val="48B714"/>
      </a:accent4>
      <a:accent5>
        <a:srgbClr val="88AD1F"/>
      </a:accent5>
      <a:accent6>
        <a:srgbClr val="B9A014"/>
      </a:accent6>
      <a:hlink>
        <a:srgbClr val="648C2E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1145</Words>
  <Application>Microsoft Office PowerPoint</Application>
  <PresentationFormat>Widescreen</PresentationFormat>
  <Paragraphs>104</Paragraphs>
  <Slides>25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Cambria Math</vt:lpstr>
      <vt:lpstr>Grandview Display</vt:lpstr>
      <vt:lpstr>DashVTI</vt:lpstr>
      <vt:lpstr>BIODIVERSITY, BIOINFORMATICS AND DADA 2 </vt:lpstr>
      <vt:lpstr>Biodiversity</vt:lpstr>
      <vt:lpstr>ALPHA DIVERSITY AND BETA DIVERSITY</vt:lpstr>
      <vt:lpstr>One of the few ways to measure biodiversity</vt:lpstr>
      <vt:lpstr>Analysis of microbial communities</vt:lpstr>
      <vt:lpstr>BIOINFORMATICS</vt:lpstr>
      <vt:lpstr>Illumina sequencing</vt:lpstr>
      <vt:lpstr>Raw Data (.fastq)</vt:lpstr>
      <vt:lpstr>DADA 2 bioinformatics workflow</vt:lpstr>
      <vt:lpstr>Quality Score</vt:lpstr>
      <vt:lpstr>Pre-processing – filtering, trimming and Error rates</vt:lpstr>
      <vt:lpstr>Dereplication – from raw reads to unique sequences </vt:lpstr>
      <vt:lpstr>To Denoise or to Cluster?</vt:lpstr>
      <vt:lpstr>Merge pair reads</vt:lpstr>
      <vt:lpstr>ASV table construction</vt:lpstr>
      <vt:lpstr>Removing chimeras </vt:lpstr>
      <vt:lpstr>Assign taxonomy</vt:lpstr>
      <vt:lpstr>Bootstrap values for assigning taxonomy</vt:lpstr>
      <vt:lpstr>Creating a phyloseq object</vt:lpstr>
      <vt:lpstr>RECAP</vt:lpstr>
      <vt:lpstr>Advantages of DADA2 </vt:lpstr>
      <vt:lpstr>Working with a supercomputer</vt:lpstr>
      <vt:lpstr>Example Code</vt:lpstr>
      <vt:lpstr>Slurm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 AND DADA 2</dc:title>
  <dc:creator>Cheshtaa Chitkara</dc:creator>
  <cp:lastModifiedBy>Cheshtaa Chitkara</cp:lastModifiedBy>
  <cp:revision>7</cp:revision>
  <dcterms:created xsi:type="dcterms:W3CDTF">2021-06-11T13:46:15Z</dcterms:created>
  <dcterms:modified xsi:type="dcterms:W3CDTF">2021-07-01T11:48:59Z</dcterms:modified>
</cp:coreProperties>
</file>