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1" r:id="rId1"/>
  </p:sldMasterIdLst>
  <p:notesMasterIdLst>
    <p:notesMasterId r:id="rId13"/>
  </p:notesMasterIdLst>
  <p:sldIdLst>
    <p:sldId id="268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972800" cy="8229600"/>
  <p:notesSz cx="8229600" cy="146304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Gelasio" panose="020B0604020202020204" charset="0"/>
      <p:regular r:id="rId18"/>
    </p:embeddedFont>
    <p:embeddedFont>
      <p:font typeface="Lato" panose="020F0502020204030203" pitchFamily="34" charset="0"/>
      <p:regular r:id="rId19"/>
      <p:bold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2098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32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6836"/>
            <a:ext cx="932688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2446"/>
            <a:ext cx="82296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4069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8731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38150"/>
            <a:ext cx="236601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38150"/>
            <a:ext cx="696087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324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7028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382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456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0426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4885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4126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41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95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21659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73031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36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051688"/>
            <a:ext cx="946404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5507358"/>
            <a:ext cx="946404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1823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190750"/>
            <a:ext cx="46634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190750"/>
            <a:ext cx="46634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780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38152"/>
            <a:ext cx="946404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017396"/>
            <a:ext cx="464200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006090"/>
            <a:ext cx="464200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017396"/>
            <a:ext cx="466486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006090"/>
            <a:ext cx="4664869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174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0225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831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184912"/>
            <a:ext cx="555498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1721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184912"/>
            <a:ext cx="555498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108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38152"/>
            <a:ext cx="946404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190750"/>
            <a:ext cx="946404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7627622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74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5E8FF3-CB28-5B26-15B3-485B9782A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0" y="472440"/>
            <a:ext cx="5730240" cy="27736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81609F-C87A-1389-AE2B-CDB7BC83FC38}"/>
              </a:ext>
            </a:extLst>
          </p:cNvPr>
          <p:cNvSpPr txBox="1"/>
          <p:nvPr/>
        </p:nvSpPr>
        <p:spPr>
          <a:xfrm>
            <a:off x="5029200" y="36576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7FF118-4ABB-94C7-7416-DD7F4184B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80" y="6263640"/>
            <a:ext cx="5730240" cy="138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02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700"/>
            <a:ext cx="4114800" cy="6172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762828" y="2207955"/>
            <a:ext cx="4723180" cy="578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38"/>
              </a:lnSpc>
            </a:pPr>
            <a:r>
              <a:rPr lang="en-US" sz="3638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Testing and Debugging</a:t>
            </a:r>
            <a:endParaRPr lang="en-US" sz="3638" dirty="0"/>
          </a:p>
        </p:txBody>
      </p:sp>
      <p:sp>
        <p:nvSpPr>
          <p:cNvPr id="4" name="Shape 1"/>
          <p:cNvSpPr/>
          <p:nvPr/>
        </p:nvSpPr>
        <p:spPr>
          <a:xfrm>
            <a:off x="4762828" y="3064312"/>
            <a:ext cx="5561945" cy="1386066"/>
          </a:xfrm>
          <a:prstGeom prst="roundRect">
            <a:avLst>
              <a:gd name="adj" fmla="val 5611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4959370" y="3260854"/>
            <a:ext cx="231457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Testing</a:t>
            </a:r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4959370" y="3661262"/>
            <a:ext cx="5168861" cy="59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25"/>
              </a:lnSpc>
            </a:pPr>
            <a:r>
              <a:rPr lang="en-US" sz="14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Verify button functionality, cross-browser compatibility, and responsiveness.</a:t>
            </a:r>
            <a:endParaRPr lang="en-US" sz="1425" dirty="0"/>
          </a:p>
        </p:txBody>
      </p:sp>
      <p:sp>
        <p:nvSpPr>
          <p:cNvPr id="7" name="Shape 4"/>
          <p:cNvSpPr/>
          <p:nvPr/>
        </p:nvSpPr>
        <p:spPr>
          <a:xfrm>
            <a:off x="4762828" y="4635490"/>
            <a:ext cx="5561945" cy="1386066"/>
          </a:xfrm>
          <a:prstGeom prst="roundRect">
            <a:avLst>
              <a:gd name="adj" fmla="val 5611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59370" y="4832033"/>
            <a:ext cx="231457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Debugging Tools</a:t>
            </a:r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4959370" y="5232440"/>
            <a:ext cx="5168861" cy="59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25"/>
              </a:lnSpc>
            </a:pPr>
            <a:r>
              <a:rPr lang="en-US" sz="14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 browser developer tools and console.log for troubleshooting.</a:t>
            </a:r>
            <a:endParaRPr lang="en-US" sz="14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028700"/>
            <a:ext cx="4114800" cy="6172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8028" y="2230815"/>
            <a:ext cx="5447020" cy="578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38"/>
              </a:lnSpc>
            </a:pPr>
            <a:r>
              <a:rPr lang="en-US" sz="3638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Deployment and Feedback</a:t>
            </a:r>
            <a:endParaRPr lang="en-US" sz="3638" dirty="0"/>
          </a:p>
        </p:txBody>
      </p:sp>
      <p:sp>
        <p:nvSpPr>
          <p:cNvPr id="4" name="Shape 1"/>
          <p:cNvSpPr/>
          <p:nvPr/>
        </p:nvSpPr>
        <p:spPr>
          <a:xfrm>
            <a:off x="914311" y="3087172"/>
            <a:ext cx="22860" cy="2911525"/>
          </a:xfrm>
          <a:prstGeom prst="roundRect">
            <a:avLst>
              <a:gd name="adj" fmla="val 340200"/>
            </a:avLst>
          </a:prstGeom>
          <a:solidFill>
            <a:srgbClr val="CECEC9"/>
          </a:solidFill>
          <a:ln/>
        </p:spPr>
      </p:sp>
      <p:sp>
        <p:nvSpPr>
          <p:cNvPr id="5" name="Shape 2"/>
          <p:cNvSpPr/>
          <p:nvPr/>
        </p:nvSpPr>
        <p:spPr>
          <a:xfrm>
            <a:off x="1111166" y="3492222"/>
            <a:ext cx="648028" cy="22860"/>
          </a:xfrm>
          <a:prstGeom prst="roundRect">
            <a:avLst>
              <a:gd name="adj" fmla="val 340200"/>
            </a:avLst>
          </a:prstGeom>
          <a:solidFill>
            <a:srgbClr val="CECEC9"/>
          </a:solidFill>
          <a:ln/>
        </p:spPr>
      </p:sp>
      <p:sp>
        <p:nvSpPr>
          <p:cNvPr id="6" name="Shape 3"/>
          <p:cNvSpPr/>
          <p:nvPr/>
        </p:nvSpPr>
        <p:spPr>
          <a:xfrm>
            <a:off x="717457" y="3295413"/>
            <a:ext cx="416570" cy="416570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866047" y="3364796"/>
            <a:ext cx="119390" cy="2777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75"/>
              </a:lnSpc>
            </a:pPr>
            <a:r>
              <a:rPr lang="en-US" sz="217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175" dirty="0"/>
          </a:p>
        </p:txBody>
      </p:sp>
      <p:sp>
        <p:nvSpPr>
          <p:cNvPr id="8" name="Text 5"/>
          <p:cNvSpPr/>
          <p:nvPr/>
        </p:nvSpPr>
        <p:spPr>
          <a:xfrm>
            <a:off x="1944083" y="3272284"/>
            <a:ext cx="231457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Deployment</a:t>
            </a:r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1944082" y="3672692"/>
            <a:ext cx="4265891" cy="59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25"/>
              </a:lnSpc>
            </a:pPr>
            <a:r>
              <a:rPr lang="en-US" sz="14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Host the game on GitHub Pages or other free services.</a:t>
            </a:r>
            <a:endParaRPr lang="en-US" sz="1425" dirty="0"/>
          </a:p>
        </p:txBody>
      </p:sp>
      <p:sp>
        <p:nvSpPr>
          <p:cNvPr id="10" name="Shape 7"/>
          <p:cNvSpPr/>
          <p:nvPr/>
        </p:nvSpPr>
        <p:spPr>
          <a:xfrm>
            <a:off x="1111166" y="5040541"/>
            <a:ext cx="648028" cy="22860"/>
          </a:xfrm>
          <a:prstGeom prst="roundRect">
            <a:avLst>
              <a:gd name="adj" fmla="val 340200"/>
            </a:avLst>
          </a:prstGeom>
          <a:solidFill>
            <a:srgbClr val="CECEC9"/>
          </a:solidFill>
          <a:ln/>
        </p:spPr>
      </p:sp>
      <p:sp>
        <p:nvSpPr>
          <p:cNvPr id="11" name="Shape 8"/>
          <p:cNvSpPr/>
          <p:nvPr/>
        </p:nvSpPr>
        <p:spPr>
          <a:xfrm>
            <a:off x="717457" y="4843731"/>
            <a:ext cx="416570" cy="416570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848098" y="4913114"/>
            <a:ext cx="155198" cy="2777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75"/>
              </a:lnSpc>
            </a:pPr>
            <a:r>
              <a:rPr lang="en-US" sz="217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175" dirty="0"/>
          </a:p>
        </p:txBody>
      </p:sp>
      <p:sp>
        <p:nvSpPr>
          <p:cNvPr id="13" name="Text 10"/>
          <p:cNvSpPr/>
          <p:nvPr/>
        </p:nvSpPr>
        <p:spPr>
          <a:xfrm>
            <a:off x="1944083" y="4820603"/>
            <a:ext cx="231457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 Feedback</a:t>
            </a:r>
            <a:endParaRPr lang="en-US" dirty="0"/>
          </a:p>
        </p:txBody>
      </p:sp>
      <p:sp>
        <p:nvSpPr>
          <p:cNvPr id="14" name="Text 11"/>
          <p:cNvSpPr/>
          <p:nvPr/>
        </p:nvSpPr>
        <p:spPr>
          <a:xfrm>
            <a:off x="1944082" y="5221010"/>
            <a:ext cx="4265891" cy="59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25"/>
              </a:lnSpc>
            </a:pPr>
            <a:r>
              <a:rPr lang="en-US" sz="14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Collect feedback from users and consider improvements.</a:t>
            </a:r>
            <a:endParaRPr lang="en-US" sz="14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700"/>
            <a:ext cx="4114800" cy="6172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762828" y="1816566"/>
            <a:ext cx="5561945" cy="3193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6263"/>
              </a:lnSpc>
            </a:pPr>
            <a:r>
              <a:rPr lang="en-US" sz="502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Rock Paper Scissors Game using Frontend Technologies</a:t>
            </a:r>
            <a:endParaRPr lang="en-US" sz="5025" dirty="0"/>
          </a:p>
        </p:txBody>
      </p:sp>
      <p:sp>
        <p:nvSpPr>
          <p:cNvPr id="4" name="Text 1"/>
          <p:cNvSpPr/>
          <p:nvPr/>
        </p:nvSpPr>
        <p:spPr>
          <a:xfrm>
            <a:off x="4762828" y="5288251"/>
            <a:ext cx="5561945" cy="59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25"/>
              </a:lnSpc>
            </a:pPr>
            <a:r>
              <a:rPr lang="en-US" sz="14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Develop an interactive "Rock Paper Scissors" game using HTML, CSS, and JavaScript.</a:t>
            </a:r>
            <a:endParaRPr lang="en-US" sz="1425" dirty="0"/>
          </a:p>
        </p:txBody>
      </p:sp>
      <p:sp>
        <p:nvSpPr>
          <p:cNvPr id="5" name="Shape 2"/>
          <p:cNvSpPr/>
          <p:nvPr/>
        </p:nvSpPr>
        <p:spPr>
          <a:xfrm>
            <a:off x="4762828" y="6102906"/>
            <a:ext cx="296198" cy="296198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700"/>
            <a:ext cx="4114800" cy="6172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762828" y="1847820"/>
            <a:ext cx="4629150" cy="578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38"/>
              </a:lnSpc>
            </a:pPr>
            <a:r>
              <a:rPr lang="en-US" sz="3638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Overview</a:t>
            </a:r>
            <a:endParaRPr lang="en-US" sz="3638" dirty="0"/>
          </a:p>
        </p:txBody>
      </p:sp>
      <p:sp>
        <p:nvSpPr>
          <p:cNvPr id="4" name="Shape 1"/>
          <p:cNvSpPr/>
          <p:nvPr/>
        </p:nvSpPr>
        <p:spPr>
          <a:xfrm>
            <a:off x="4762828" y="2912418"/>
            <a:ext cx="416570" cy="416570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4911418" y="2981801"/>
            <a:ext cx="119390" cy="2777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75"/>
              </a:lnSpc>
            </a:pPr>
            <a:r>
              <a:rPr lang="en-US" sz="217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175" dirty="0"/>
          </a:p>
        </p:txBody>
      </p:sp>
      <p:sp>
        <p:nvSpPr>
          <p:cNvPr id="6" name="Text 3"/>
          <p:cNvSpPr/>
          <p:nvPr/>
        </p:nvSpPr>
        <p:spPr>
          <a:xfrm>
            <a:off x="5364510" y="2912418"/>
            <a:ext cx="231457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Browser-based Game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5364510" y="3312826"/>
            <a:ext cx="4960263" cy="59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25"/>
              </a:lnSpc>
            </a:pPr>
            <a:r>
              <a:rPr lang="en-US" sz="14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Create a simple "Rock Paper Scissors" game for web browsers.</a:t>
            </a:r>
            <a:endParaRPr lang="en-US" sz="1425" dirty="0"/>
          </a:p>
        </p:txBody>
      </p:sp>
      <p:sp>
        <p:nvSpPr>
          <p:cNvPr id="8" name="Shape 5"/>
          <p:cNvSpPr/>
          <p:nvPr/>
        </p:nvSpPr>
        <p:spPr>
          <a:xfrm>
            <a:off x="4762828" y="4298752"/>
            <a:ext cx="416570" cy="416570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93469" y="4368135"/>
            <a:ext cx="155198" cy="2777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75"/>
              </a:lnSpc>
            </a:pPr>
            <a:r>
              <a:rPr lang="en-US" sz="217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175" dirty="0"/>
          </a:p>
        </p:txBody>
      </p:sp>
      <p:sp>
        <p:nvSpPr>
          <p:cNvPr id="10" name="Text 7"/>
          <p:cNvSpPr/>
          <p:nvPr/>
        </p:nvSpPr>
        <p:spPr>
          <a:xfrm>
            <a:off x="5364510" y="4298752"/>
            <a:ext cx="231457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Frontend Concepts</a:t>
            </a:r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5364510" y="4699159"/>
            <a:ext cx="4960263" cy="59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25"/>
              </a:lnSpc>
            </a:pPr>
            <a:r>
              <a:rPr lang="en-US" sz="14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Utilize HTML, CSS, and JavaScript to demonstrate key frontend skills.</a:t>
            </a:r>
            <a:endParaRPr lang="en-US" sz="1425" dirty="0"/>
          </a:p>
        </p:txBody>
      </p:sp>
      <p:sp>
        <p:nvSpPr>
          <p:cNvPr id="12" name="Shape 9"/>
          <p:cNvSpPr/>
          <p:nvPr/>
        </p:nvSpPr>
        <p:spPr>
          <a:xfrm>
            <a:off x="4762828" y="5685086"/>
            <a:ext cx="416570" cy="416570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4894452" y="5754470"/>
            <a:ext cx="153233" cy="2777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75"/>
              </a:lnSpc>
            </a:pPr>
            <a:r>
              <a:rPr lang="en-US" sz="217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175" dirty="0"/>
          </a:p>
        </p:txBody>
      </p:sp>
      <p:sp>
        <p:nvSpPr>
          <p:cNvPr id="14" name="Text 11"/>
          <p:cNvSpPr/>
          <p:nvPr/>
        </p:nvSpPr>
        <p:spPr>
          <a:xfrm>
            <a:off x="5364510" y="5685086"/>
            <a:ext cx="231457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Engaging Experience</a:t>
            </a:r>
            <a:endParaRPr lang="en-US" dirty="0"/>
          </a:p>
        </p:txBody>
      </p:sp>
      <p:sp>
        <p:nvSpPr>
          <p:cNvPr id="15" name="Text 12"/>
          <p:cNvSpPr/>
          <p:nvPr/>
        </p:nvSpPr>
        <p:spPr>
          <a:xfrm>
            <a:off x="5364510" y="6085493"/>
            <a:ext cx="4960263" cy="296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25"/>
              </a:lnSpc>
            </a:pPr>
            <a:r>
              <a:rPr lang="en-US" sz="14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Provide an interactive and visually appealing user experience.</a:t>
            </a:r>
            <a:endParaRPr lang="en-US" sz="14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700"/>
            <a:ext cx="10972800" cy="23145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8028" y="4002733"/>
            <a:ext cx="4629150" cy="578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38"/>
              </a:lnSpc>
            </a:pPr>
            <a:r>
              <a:rPr lang="en-US" sz="3638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Scope of the Project</a:t>
            </a:r>
            <a:endParaRPr lang="en-US" sz="3638" dirty="0"/>
          </a:p>
        </p:txBody>
      </p:sp>
      <p:sp>
        <p:nvSpPr>
          <p:cNvPr id="4" name="Shape 1"/>
          <p:cNvSpPr/>
          <p:nvPr/>
        </p:nvSpPr>
        <p:spPr>
          <a:xfrm>
            <a:off x="648028" y="4859089"/>
            <a:ext cx="3102173" cy="1682354"/>
          </a:xfrm>
          <a:prstGeom prst="roundRect">
            <a:avLst>
              <a:gd name="adj" fmla="val 4623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44570" y="5055633"/>
            <a:ext cx="231457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Interactive Game</a:t>
            </a:r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844570" y="5456040"/>
            <a:ext cx="2709089" cy="59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25"/>
              </a:lnSpc>
            </a:pPr>
            <a:r>
              <a:rPr lang="en-US" sz="14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Playable "Rock Paper Scissors" game on web browsers.</a:t>
            </a:r>
            <a:endParaRPr lang="en-US" sz="1425" dirty="0"/>
          </a:p>
        </p:txBody>
      </p:sp>
      <p:sp>
        <p:nvSpPr>
          <p:cNvPr id="7" name="Shape 4"/>
          <p:cNvSpPr/>
          <p:nvPr/>
        </p:nvSpPr>
        <p:spPr>
          <a:xfrm>
            <a:off x="3935314" y="4859089"/>
            <a:ext cx="3102173" cy="1682354"/>
          </a:xfrm>
          <a:prstGeom prst="roundRect">
            <a:avLst>
              <a:gd name="adj" fmla="val 4623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131856" y="5055633"/>
            <a:ext cx="231457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 vs. Computer</a:t>
            </a:r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4131856" y="5456040"/>
            <a:ext cx="2709089" cy="59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25"/>
              </a:lnSpc>
            </a:pPr>
            <a:r>
              <a:rPr lang="en-US" sz="14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Allow users to play against a computer opponent.</a:t>
            </a:r>
            <a:endParaRPr lang="en-US" sz="1425" dirty="0"/>
          </a:p>
        </p:txBody>
      </p:sp>
      <p:sp>
        <p:nvSpPr>
          <p:cNvPr id="10" name="Shape 7"/>
          <p:cNvSpPr/>
          <p:nvPr/>
        </p:nvSpPr>
        <p:spPr>
          <a:xfrm>
            <a:off x="7222600" y="4859089"/>
            <a:ext cx="3102173" cy="1682354"/>
          </a:xfrm>
          <a:prstGeom prst="roundRect">
            <a:avLst>
              <a:gd name="adj" fmla="val 4623"/>
            </a:avLst>
          </a:prstGeom>
          <a:solidFill>
            <a:srgbClr val="E8E8E3"/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19142" y="5055633"/>
            <a:ext cx="231457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Responsive Design</a:t>
            </a:r>
            <a:endParaRPr lang="en-US" dirty="0"/>
          </a:p>
        </p:txBody>
      </p:sp>
      <p:sp>
        <p:nvSpPr>
          <p:cNvPr id="12" name="Text 9"/>
          <p:cNvSpPr/>
          <p:nvPr/>
        </p:nvSpPr>
        <p:spPr>
          <a:xfrm>
            <a:off x="7419142" y="5456039"/>
            <a:ext cx="2709089" cy="8888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25"/>
              </a:lnSpc>
            </a:pPr>
            <a:r>
              <a:rPr lang="en-US" sz="14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Maintain a user-friendly experience on desktop and mobile.</a:t>
            </a:r>
            <a:endParaRPr lang="en-US" sz="14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700"/>
            <a:ext cx="4114800" cy="6172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69155" y="1686015"/>
            <a:ext cx="3959960" cy="494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863"/>
              </a:lnSpc>
            </a:pPr>
            <a:r>
              <a:rPr lang="en-US" sz="3113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Objectives</a:t>
            </a:r>
            <a:endParaRPr lang="en-US" sz="3113" dirty="0"/>
          </a:p>
        </p:txBody>
      </p:sp>
      <p:sp>
        <p:nvSpPr>
          <p:cNvPr id="4" name="Shape 1"/>
          <p:cNvSpPr/>
          <p:nvPr/>
        </p:nvSpPr>
        <p:spPr>
          <a:xfrm>
            <a:off x="4898112" y="2418517"/>
            <a:ext cx="17145" cy="4125069"/>
          </a:xfrm>
          <a:prstGeom prst="roundRect">
            <a:avLst>
              <a:gd name="adj" fmla="val 388032"/>
            </a:avLst>
          </a:prstGeom>
          <a:solidFill>
            <a:srgbClr val="CECEC9"/>
          </a:solidFill>
          <a:ln/>
        </p:spPr>
      </p:sp>
      <p:sp>
        <p:nvSpPr>
          <p:cNvPr id="5" name="Shape 2"/>
          <p:cNvSpPr/>
          <p:nvPr/>
        </p:nvSpPr>
        <p:spPr>
          <a:xfrm>
            <a:off x="5067731" y="2766239"/>
            <a:ext cx="554355" cy="17145"/>
          </a:xfrm>
          <a:prstGeom prst="roundRect">
            <a:avLst>
              <a:gd name="adj" fmla="val 388032"/>
            </a:avLst>
          </a:prstGeom>
          <a:solidFill>
            <a:srgbClr val="CECEC9"/>
          </a:solidFill>
          <a:ln/>
        </p:spPr>
      </p:sp>
      <p:sp>
        <p:nvSpPr>
          <p:cNvPr id="6" name="Shape 3"/>
          <p:cNvSpPr/>
          <p:nvPr/>
        </p:nvSpPr>
        <p:spPr>
          <a:xfrm>
            <a:off x="4728493" y="2596663"/>
            <a:ext cx="356384" cy="356384"/>
          </a:xfrm>
          <a:prstGeom prst="roundRect">
            <a:avLst>
              <a:gd name="adj" fmla="val 18668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855652" y="2656047"/>
            <a:ext cx="102066" cy="2376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838"/>
              </a:lnSpc>
            </a:pPr>
            <a:r>
              <a:rPr lang="en-US" sz="183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1838" dirty="0"/>
          </a:p>
        </p:txBody>
      </p:sp>
      <p:sp>
        <p:nvSpPr>
          <p:cNvPr id="8" name="Text 5"/>
          <p:cNvSpPr/>
          <p:nvPr/>
        </p:nvSpPr>
        <p:spPr>
          <a:xfrm>
            <a:off x="5777866" y="2576840"/>
            <a:ext cx="2527280" cy="247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13"/>
              </a:lnSpc>
            </a:pPr>
            <a:r>
              <a:rPr lang="en-US" sz="153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Demonstrate Frontend Skills</a:t>
            </a:r>
            <a:endParaRPr lang="en-US" sz="1538" dirty="0"/>
          </a:p>
        </p:txBody>
      </p:sp>
      <p:sp>
        <p:nvSpPr>
          <p:cNvPr id="9" name="Text 6"/>
          <p:cNvSpPr/>
          <p:nvPr/>
        </p:nvSpPr>
        <p:spPr>
          <a:xfrm>
            <a:off x="5777865" y="2919294"/>
            <a:ext cx="4640580" cy="253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88"/>
              </a:lnSpc>
            </a:pPr>
            <a:r>
              <a:rPr lang="en-US" sz="123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Create a fun and interactive game to showcase abilities.</a:t>
            </a:r>
            <a:endParaRPr lang="en-US" sz="1238" dirty="0"/>
          </a:p>
        </p:txBody>
      </p:sp>
      <p:sp>
        <p:nvSpPr>
          <p:cNvPr id="10" name="Shape 7"/>
          <p:cNvSpPr/>
          <p:nvPr/>
        </p:nvSpPr>
        <p:spPr>
          <a:xfrm>
            <a:off x="5067731" y="3837087"/>
            <a:ext cx="554355" cy="17145"/>
          </a:xfrm>
          <a:prstGeom prst="roundRect">
            <a:avLst>
              <a:gd name="adj" fmla="val 388032"/>
            </a:avLst>
          </a:prstGeom>
          <a:solidFill>
            <a:srgbClr val="CECEC9"/>
          </a:solidFill>
          <a:ln/>
        </p:spPr>
      </p:sp>
      <p:sp>
        <p:nvSpPr>
          <p:cNvPr id="11" name="Shape 8"/>
          <p:cNvSpPr/>
          <p:nvPr/>
        </p:nvSpPr>
        <p:spPr>
          <a:xfrm>
            <a:off x="4728493" y="3667512"/>
            <a:ext cx="356384" cy="356384"/>
          </a:xfrm>
          <a:prstGeom prst="roundRect">
            <a:avLst>
              <a:gd name="adj" fmla="val 18668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4840293" y="3726895"/>
            <a:ext cx="132695" cy="2376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838"/>
              </a:lnSpc>
            </a:pPr>
            <a:r>
              <a:rPr lang="en-US" sz="183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1838" dirty="0"/>
          </a:p>
        </p:txBody>
      </p:sp>
      <p:sp>
        <p:nvSpPr>
          <p:cNvPr id="13" name="Text 10"/>
          <p:cNvSpPr/>
          <p:nvPr/>
        </p:nvSpPr>
        <p:spPr>
          <a:xfrm>
            <a:off x="5777865" y="3647688"/>
            <a:ext cx="1979980" cy="247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13"/>
              </a:lnSpc>
            </a:pPr>
            <a:r>
              <a:rPr lang="en-US" sz="153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Design Clean UI</a:t>
            </a:r>
            <a:endParaRPr lang="en-US" sz="1538" dirty="0"/>
          </a:p>
        </p:txBody>
      </p:sp>
      <p:sp>
        <p:nvSpPr>
          <p:cNvPr id="14" name="Text 11"/>
          <p:cNvSpPr/>
          <p:nvPr/>
        </p:nvSpPr>
        <p:spPr>
          <a:xfrm>
            <a:off x="5777865" y="3990142"/>
            <a:ext cx="4640580" cy="253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88"/>
              </a:lnSpc>
            </a:pPr>
            <a:r>
              <a:rPr lang="en-US" sz="123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Practice designing a simple and visually appealing interface.</a:t>
            </a:r>
            <a:endParaRPr lang="en-US" sz="1238" dirty="0"/>
          </a:p>
        </p:txBody>
      </p:sp>
      <p:sp>
        <p:nvSpPr>
          <p:cNvPr id="15" name="Shape 12"/>
          <p:cNvSpPr/>
          <p:nvPr/>
        </p:nvSpPr>
        <p:spPr>
          <a:xfrm>
            <a:off x="5067731" y="4907935"/>
            <a:ext cx="554355" cy="17145"/>
          </a:xfrm>
          <a:prstGeom prst="roundRect">
            <a:avLst>
              <a:gd name="adj" fmla="val 388032"/>
            </a:avLst>
          </a:prstGeom>
          <a:solidFill>
            <a:srgbClr val="CECEC9"/>
          </a:solidFill>
          <a:ln/>
        </p:spPr>
      </p:sp>
      <p:sp>
        <p:nvSpPr>
          <p:cNvPr id="16" name="Shape 13"/>
          <p:cNvSpPr/>
          <p:nvPr/>
        </p:nvSpPr>
        <p:spPr>
          <a:xfrm>
            <a:off x="4728493" y="4738360"/>
            <a:ext cx="356384" cy="356384"/>
          </a:xfrm>
          <a:prstGeom prst="roundRect">
            <a:avLst>
              <a:gd name="adj" fmla="val 18668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4841096" y="4797743"/>
            <a:ext cx="131088" cy="2376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838"/>
              </a:lnSpc>
            </a:pPr>
            <a:r>
              <a:rPr lang="en-US" sz="183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1838" dirty="0"/>
          </a:p>
        </p:txBody>
      </p:sp>
      <p:sp>
        <p:nvSpPr>
          <p:cNvPr id="18" name="Text 15"/>
          <p:cNvSpPr/>
          <p:nvPr/>
        </p:nvSpPr>
        <p:spPr>
          <a:xfrm>
            <a:off x="5777866" y="4718536"/>
            <a:ext cx="2055257" cy="247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13"/>
              </a:lnSpc>
            </a:pPr>
            <a:r>
              <a:rPr lang="en-US" sz="153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 Game Logic</a:t>
            </a:r>
            <a:endParaRPr lang="en-US" sz="1538" dirty="0"/>
          </a:p>
        </p:txBody>
      </p:sp>
      <p:sp>
        <p:nvSpPr>
          <p:cNvPr id="19" name="Text 16"/>
          <p:cNvSpPr/>
          <p:nvPr/>
        </p:nvSpPr>
        <p:spPr>
          <a:xfrm>
            <a:off x="5777865" y="5060990"/>
            <a:ext cx="4640580" cy="253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88"/>
              </a:lnSpc>
            </a:pPr>
            <a:r>
              <a:rPr lang="en-US" sz="123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Use JavaScript to determine the outcomes of the game.</a:t>
            </a:r>
            <a:endParaRPr lang="en-US" sz="1238" dirty="0"/>
          </a:p>
        </p:txBody>
      </p:sp>
      <p:sp>
        <p:nvSpPr>
          <p:cNvPr id="20" name="Shape 17"/>
          <p:cNvSpPr/>
          <p:nvPr/>
        </p:nvSpPr>
        <p:spPr>
          <a:xfrm>
            <a:off x="5067731" y="5978783"/>
            <a:ext cx="554355" cy="17145"/>
          </a:xfrm>
          <a:prstGeom prst="roundRect">
            <a:avLst>
              <a:gd name="adj" fmla="val 388032"/>
            </a:avLst>
          </a:prstGeom>
          <a:solidFill>
            <a:srgbClr val="CECEC9"/>
          </a:solidFill>
          <a:ln/>
        </p:spPr>
      </p:sp>
      <p:sp>
        <p:nvSpPr>
          <p:cNvPr id="21" name="Shape 18"/>
          <p:cNvSpPr/>
          <p:nvPr/>
        </p:nvSpPr>
        <p:spPr>
          <a:xfrm>
            <a:off x="4728493" y="5809208"/>
            <a:ext cx="356384" cy="356384"/>
          </a:xfrm>
          <a:prstGeom prst="roundRect">
            <a:avLst>
              <a:gd name="adj" fmla="val 18668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22" name="Text 19"/>
          <p:cNvSpPr/>
          <p:nvPr/>
        </p:nvSpPr>
        <p:spPr>
          <a:xfrm>
            <a:off x="4839579" y="5868591"/>
            <a:ext cx="134213" cy="2376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838"/>
              </a:lnSpc>
            </a:pPr>
            <a:r>
              <a:rPr lang="en-US" sz="183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1838" dirty="0"/>
          </a:p>
        </p:txBody>
      </p:sp>
      <p:sp>
        <p:nvSpPr>
          <p:cNvPr id="23" name="Text 20"/>
          <p:cNvSpPr/>
          <p:nvPr/>
        </p:nvSpPr>
        <p:spPr>
          <a:xfrm>
            <a:off x="5777866" y="5789384"/>
            <a:ext cx="2099369" cy="247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13"/>
              </a:lnSpc>
            </a:pPr>
            <a:r>
              <a:rPr lang="en-US" sz="1538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Provide Responsiveness</a:t>
            </a:r>
            <a:endParaRPr lang="en-US" sz="1538" dirty="0"/>
          </a:p>
        </p:txBody>
      </p:sp>
      <p:sp>
        <p:nvSpPr>
          <p:cNvPr id="24" name="Text 21"/>
          <p:cNvSpPr/>
          <p:nvPr/>
        </p:nvSpPr>
        <p:spPr>
          <a:xfrm>
            <a:off x="5777865" y="6131839"/>
            <a:ext cx="4640580" cy="253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88"/>
              </a:lnSpc>
            </a:pPr>
            <a:r>
              <a:rPr lang="en-US" sz="123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Ensure a user-friendly experience across different devices.</a:t>
            </a:r>
            <a:endParaRPr lang="en-US" sz="123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8028" y="2597646"/>
            <a:ext cx="5133231" cy="578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38"/>
              </a:lnSpc>
            </a:pPr>
            <a:r>
              <a:rPr lang="en-US" sz="3638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Programming Languages</a:t>
            </a:r>
            <a:endParaRPr lang="en-US" sz="3638" dirty="0"/>
          </a:p>
        </p:txBody>
      </p:sp>
      <p:sp>
        <p:nvSpPr>
          <p:cNvPr id="3" name="Text 1"/>
          <p:cNvSpPr/>
          <p:nvPr/>
        </p:nvSpPr>
        <p:spPr>
          <a:xfrm>
            <a:off x="648028" y="3639116"/>
            <a:ext cx="231457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HTML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48028" y="4113550"/>
            <a:ext cx="2924116" cy="296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25"/>
              </a:lnSpc>
            </a:pPr>
            <a:r>
              <a:rPr lang="en-US" sz="14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Structure the game interface layout.</a:t>
            </a:r>
            <a:endParaRPr lang="en-US" sz="1425" dirty="0"/>
          </a:p>
        </p:txBody>
      </p:sp>
      <p:sp>
        <p:nvSpPr>
          <p:cNvPr id="5" name="Text 3"/>
          <p:cNvSpPr/>
          <p:nvPr/>
        </p:nvSpPr>
        <p:spPr>
          <a:xfrm>
            <a:off x="648028" y="4576465"/>
            <a:ext cx="2924116" cy="59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25"/>
              </a:lnSpc>
            </a:pPr>
            <a:r>
              <a:rPr lang="en-US" sz="14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Create buttons, titles, and result display.</a:t>
            </a:r>
            <a:endParaRPr lang="en-US" sz="1425" dirty="0"/>
          </a:p>
        </p:txBody>
      </p:sp>
      <p:sp>
        <p:nvSpPr>
          <p:cNvPr id="6" name="Text 4"/>
          <p:cNvSpPr/>
          <p:nvPr/>
        </p:nvSpPr>
        <p:spPr>
          <a:xfrm>
            <a:off x="4029521" y="3639116"/>
            <a:ext cx="231457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CSS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4029522" y="4113550"/>
            <a:ext cx="2924116" cy="59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25"/>
              </a:lnSpc>
            </a:pPr>
            <a:r>
              <a:rPr lang="en-US" sz="14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Design the visual appearance and styling.</a:t>
            </a:r>
            <a:endParaRPr lang="en-US" sz="1425" dirty="0"/>
          </a:p>
        </p:txBody>
      </p:sp>
      <p:sp>
        <p:nvSpPr>
          <p:cNvPr id="8" name="Text 6"/>
          <p:cNvSpPr/>
          <p:nvPr/>
        </p:nvSpPr>
        <p:spPr>
          <a:xfrm>
            <a:off x="4029522" y="4872753"/>
            <a:ext cx="2924116" cy="59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25"/>
              </a:lnSpc>
            </a:pPr>
            <a:r>
              <a:rPr lang="en-US" sz="14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Implement responsive layout and animations.</a:t>
            </a:r>
            <a:endParaRPr lang="en-US" sz="1425" dirty="0"/>
          </a:p>
        </p:txBody>
      </p:sp>
      <p:sp>
        <p:nvSpPr>
          <p:cNvPr id="9" name="Text 7"/>
          <p:cNvSpPr/>
          <p:nvPr/>
        </p:nvSpPr>
        <p:spPr>
          <a:xfrm>
            <a:off x="7411016" y="3639116"/>
            <a:ext cx="231457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JavaScript</a:t>
            </a: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7411016" y="4113550"/>
            <a:ext cx="2924116" cy="59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25"/>
              </a:lnSpc>
            </a:pPr>
            <a:r>
              <a:rPr lang="en-US" sz="14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Implement the game logic and functionality.</a:t>
            </a:r>
            <a:endParaRPr lang="en-US" sz="1425" dirty="0"/>
          </a:p>
        </p:txBody>
      </p:sp>
      <p:sp>
        <p:nvSpPr>
          <p:cNvPr id="11" name="Text 9"/>
          <p:cNvSpPr/>
          <p:nvPr/>
        </p:nvSpPr>
        <p:spPr>
          <a:xfrm>
            <a:off x="7411016" y="4872753"/>
            <a:ext cx="2924116" cy="59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25"/>
              </a:lnSpc>
            </a:pPr>
            <a:r>
              <a:rPr lang="en-US" sz="14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Handle user input and determine outcomes.</a:t>
            </a:r>
            <a:endParaRPr lang="en-US" sz="14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700"/>
            <a:ext cx="10972800" cy="23145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8028" y="4023360"/>
            <a:ext cx="4629150" cy="578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38"/>
              </a:lnSpc>
            </a:pPr>
            <a:r>
              <a:rPr lang="en-US" sz="3638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User Interface Design</a:t>
            </a:r>
            <a:endParaRPr lang="en-US" sz="3638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28" y="4879717"/>
            <a:ext cx="462915" cy="4629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48028" y="5527745"/>
            <a:ext cx="231457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HTML Layout</a:t>
            </a:r>
            <a:endParaRPr lang="en-US" dirty="0"/>
          </a:p>
        </p:txBody>
      </p:sp>
      <p:sp>
        <p:nvSpPr>
          <p:cNvPr id="6" name="Text 2"/>
          <p:cNvSpPr/>
          <p:nvPr/>
        </p:nvSpPr>
        <p:spPr>
          <a:xfrm>
            <a:off x="648028" y="5928152"/>
            <a:ext cx="3040380" cy="296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25"/>
              </a:lnSpc>
            </a:pPr>
            <a:r>
              <a:rPr lang="en-US" sz="14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Buttons for user choices, result area.</a:t>
            </a:r>
            <a:endParaRPr lang="en-US" sz="1425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121" y="4879717"/>
            <a:ext cx="462915" cy="4629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966121" y="5527745"/>
            <a:ext cx="2314575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CSS Styling</a:t>
            </a:r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3966121" y="5928152"/>
            <a:ext cx="3040469" cy="59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25"/>
              </a:lnSpc>
            </a:pPr>
            <a:r>
              <a:rPr lang="en-US" sz="14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Aesthetics, button effects, responsive layout.</a:t>
            </a:r>
            <a:endParaRPr lang="en-US" sz="1425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4303" y="4879717"/>
            <a:ext cx="462915" cy="4629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284304" y="5527745"/>
            <a:ext cx="2393156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JavaScript Interactivity</a:t>
            </a:r>
            <a:endParaRPr lang="en-US" dirty="0"/>
          </a:p>
        </p:txBody>
      </p:sp>
      <p:sp>
        <p:nvSpPr>
          <p:cNvPr id="12" name="Text 6"/>
          <p:cNvSpPr/>
          <p:nvPr/>
        </p:nvSpPr>
        <p:spPr>
          <a:xfrm>
            <a:off x="7284303" y="5928152"/>
            <a:ext cx="3040380" cy="5925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25"/>
              </a:lnSpc>
            </a:pPr>
            <a:r>
              <a:rPr lang="en-US" sz="1425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Handle user actions, determine game results.</a:t>
            </a:r>
            <a:endParaRPr lang="en-US" sz="14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700"/>
            <a:ext cx="4114800" cy="6172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747558" y="1527066"/>
            <a:ext cx="4520297" cy="5649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425"/>
              </a:lnSpc>
            </a:pPr>
            <a:r>
              <a:rPr lang="en-US" sz="352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Implementation Steps</a:t>
            </a:r>
            <a:endParaRPr lang="en-US" sz="35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558" y="2363242"/>
            <a:ext cx="904042" cy="144643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922794" y="2543980"/>
            <a:ext cx="2260104" cy="282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13"/>
              </a:lnSpc>
            </a:pPr>
            <a:r>
              <a:rPr lang="en-US" sz="176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HTML Structure</a:t>
            </a:r>
            <a:endParaRPr lang="en-US" sz="1763" dirty="0"/>
          </a:p>
        </p:txBody>
      </p:sp>
      <p:sp>
        <p:nvSpPr>
          <p:cNvPr id="6" name="Text 2"/>
          <p:cNvSpPr/>
          <p:nvPr/>
        </p:nvSpPr>
        <p:spPr>
          <a:xfrm>
            <a:off x="5922794" y="2934832"/>
            <a:ext cx="4417249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38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Create game elements like buttons and result display.</a:t>
            </a:r>
            <a:endParaRPr lang="en-US" sz="1388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7558" y="3809672"/>
            <a:ext cx="904042" cy="144643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922794" y="3990410"/>
            <a:ext cx="2260104" cy="282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13"/>
              </a:lnSpc>
            </a:pPr>
            <a:r>
              <a:rPr lang="en-US" sz="176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CSS Styling</a:t>
            </a:r>
            <a:endParaRPr lang="en-US" sz="1763" dirty="0"/>
          </a:p>
        </p:txBody>
      </p:sp>
      <p:sp>
        <p:nvSpPr>
          <p:cNvPr id="9" name="Text 4"/>
          <p:cNvSpPr/>
          <p:nvPr/>
        </p:nvSpPr>
        <p:spPr>
          <a:xfrm>
            <a:off x="5922794" y="4381262"/>
            <a:ext cx="4417249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38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Enhance aesthetics and make it mobile-friendly.</a:t>
            </a:r>
            <a:endParaRPr lang="en-US" sz="1388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558" y="5256103"/>
            <a:ext cx="904042" cy="144643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922794" y="5436841"/>
            <a:ext cx="2260104" cy="282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13"/>
              </a:lnSpc>
            </a:pPr>
            <a:r>
              <a:rPr lang="en-US" sz="176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JavaScript Logic</a:t>
            </a:r>
            <a:endParaRPr lang="en-US" sz="1763" dirty="0"/>
          </a:p>
        </p:txBody>
      </p:sp>
      <p:sp>
        <p:nvSpPr>
          <p:cNvPr id="12" name="Text 6"/>
          <p:cNvSpPr/>
          <p:nvPr/>
        </p:nvSpPr>
        <p:spPr>
          <a:xfrm>
            <a:off x="5922794" y="5827693"/>
            <a:ext cx="4417249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38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Implement functions to handle user actions and outcomes.</a:t>
            </a:r>
            <a:endParaRPr lang="en-US" sz="1388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4353" y="1569751"/>
            <a:ext cx="3816995" cy="4771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750"/>
              </a:lnSpc>
            </a:pPr>
            <a:r>
              <a:rPr lang="en-US" sz="30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Code Snippets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534353" y="2428429"/>
            <a:ext cx="1908453" cy="238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5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HTML Example</a:t>
            </a: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534353" y="2838658"/>
            <a:ext cx="4765864" cy="1694855"/>
          </a:xfrm>
          <a:prstGeom prst="roundRect">
            <a:avLst>
              <a:gd name="adj" fmla="val 3784"/>
            </a:avLst>
          </a:prstGeom>
          <a:solidFill>
            <a:srgbClr val="E8E8E3"/>
          </a:solidFill>
          <a:ln/>
        </p:spPr>
      </p:sp>
      <p:sp>
        <p:nvSpPr>
          <p:cNvPr id="5" name="Shape 3"/>
          <p:cNvSpPr/>
          <p:nvPr/>
        </p:nvSpPr>
        <p:spPr>
          <a:xfrm>
            <a:off x="526763" y="2838658"/>
            <a:ext cx="4781044" cy="1694855"/>
          </a:xfrm>
          <a:prstGeom prst="roundRect">
            <a:avLst>
              <a:gd name="adj" fmla="val 1351"/>
            </a:avLst>
          </a:prstGeom>
          <a:solidFill>
            <a:srgbClr val="E8E8E3"/>
          </a:solidFill>
          <a:ln/>
        </p:spPr>
      </p:sp>
      <p:sp>
        <p:nvSpPr>
          <p:cNvPr id="6" name="Text 4"/>
          <p:cNvSpPr/>
          <p:nvPr/>
        </p:nvSpPr>
        <p:spPr>
          <a:xfrm>
            <a:off x="679371" y="2953137"/>
            <a:ext cx="4475828" cy="1465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13"/>
              </a:lnSpc>
            </a:pPr>
            <a:r>
              <a:rPr lang="en-US" sz="1200" dirty="0">
                <a:solidFill>
                  <a:srgbClr val="272525"/>
                </a:solidFill>
                <a:highlight>
                  <a:srgbClr val="E8E8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&lt;h1&gt;Rock Paper Scissors&lt;/h1&gt;
&lt;button&gt;Rock&lt;/button&gt;
&lt;button&gt;Paper&lt;/button&gt;
&lt;button&gt;Scissors&lt;/button&gt;
&lt;div id="result"&gt;&lt;/div&gt;
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678299" y="2428429"/>
            <a:ext cx="1908453" cy="238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5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JavaScript Example</a:t>
            </a:r>
            <a:endParaRPr lang="en-US" sz="1500" dirty="0"/>
          </a:p>
        </p:txBody>
      </p:sp>
      <p:sp>
        <p:nvSpPr>
          <p:cNvPr id="8" name="Shape 6"/>
          <p:cNvSpPr/>
          <p:nvPr/>
        </p:nvSpPr>
        <p:spPr>
          <a:xfrm>
            <a:off x="5678299" y="2838658"/>
            <a:ext cx="4765864" cy="3649385"/>
          </a:xfrm>
          <a:prstGeom prst="roundRect">
            <a:avLst>
              <a:gd name="adj" fmla="val 1757"/>
            </a:avLst>
          </a:prstGeom>
          <a:solidFill>
            <a:srgbClr val="E8E8E3"/>
          </a:solidFill>
          <a:ln/>
        </p:spPr>
      </p:sp>
      <p:sp>
        <p:nvSpPr>
          <p:cNvPr id="9" name="Shape 7"/>
          <p:cNvSpPr/>
          <p:nvPr/>
        </p:nvSpPr>
        <p:spPr>
          <a:xfrm>
            <a:off x="5670709" y="2838658"/>
            <a:ext cx="4781044" cy="3649385"/>
          </a:xfrm>
          <a:prstGeom prst="roundRect">
            <a:avLst>
              <a:gd name="adj" fmla="val 628"/>
            </a:avLst>
          </a:prstGeom>
          <a:solidFill>
            <a:srgbClr val="E8E8E3"/>
          </a:solidFill>
          <a:ln/>
        </p:spPr>
      </p:sp>
      <p:sp>
        <p:nvSpPr>
          <p:cNvPr id="10" name="Text 8"/>
          <p:cNvSpPr/>
          <p:nvPr/>
        </p:nvSpPr>
        <p:spPr>
          <a:xfrm>
            <a:off x="5823317" y="2953137"/>
            <a:ext cx="4475828" cy="3420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13"/>
              </a:lnSpc>
            </a:pPr>
            <a:r>
              <a:rPr lang="en-US" sz="1200" dirty="0">
                <a:solidFill>
                  <a:srgbClr val="272525"/>
                </a:solidFill>
                <a:highlight>
                  <a:srgbClr val="E8E8E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function play(playerChoice) {
  const choices = ['rock', 'paper', 'scissors'];
  const computerChoice = choices[Math.floor(Math.random() * choices.length)];
  let result = determineWinner(playerChoice, computerChoice);
  document.getElementById('result').innerText = `You chose ${playerChoice}, Computer chose ${computerChoice}. ${result}`;
}
function determineWinner(player, computer) {
  // Game logic to determine the winner
}
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488</Words>
  <Application>Microsoft Office PowerPoint</Application>
  <PresentationFormat>Custom</PresentationFormat>
  <Paragraphs>83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Gelasio</vt:lpstr>
      <vt:lpstr>Consolas</vt:lpstr>
      <vt:lpstr>Calibri</vt:lpstr>
      <vt:lpstr>Lato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Cheshta Bhardwaj</cp:lastModifiedBy>
  <cp:revision>2</cp:revision>
  <dcterms:created xsi:type="dcterms:W3CDTF">2024-10-04T11:38:15Z</dcterms:created>
  <dcterms:modified xsi:type="dcterms:W3CDTF">2024-10-04T11:48:59Z</dcterms:modified>
</cp:coreProperties>
</file>