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26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55866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89836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91139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65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937957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75350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276995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340851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49175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2443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53239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89888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9925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09935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94668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66654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80423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Rishabh</a:t>
            </a:r>
            <a:r>
              <a:rPr lang="en-IN" spc="-30"/>
              <a:t> </a:t>
            </a:r>
            <a:r>
              <a:rPr lang="en-IN" spc="-10"/>
              <a:t>Mishra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346015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grpSp>
        <p:nvGrpSpPr>
          <p:cNvPr id="6" name="object 6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 b="1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b="1" spc="-805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b="1" spc="-27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b="1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115229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</a:t>
            </a:r>
            <a:r>
              <a:rPr lang="en-US" sz="4000" dirty="0">
                <a:solidFill>
                  <a:srgbClr val="FFC000"/>
                </a:solidFill>
                <a:latin typeface="Arial Black"/>
                <a:cs typeface="Arial Black"/>
              </a:rPr>
              <a:t>nt</a:t>
            </a:r>
            <a:endParaRPr sz="4000" dirty="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6372656" cy="55213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 dirty="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77200" y="1085814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b="1" dirty="0"/>
              <a:t>Import</a:t>
            </a:r>
            <a:r>
              <a:rPr b="1" spc="-35" dirty="0"/>
              <a:t> </a:t>
            </a:r>
            <a:r>
              <a:rPr b="1" dirty="0"/>
              <a:t>data</a:t>
            </a:r>
            <a:r>
              <a:rPr b="1" spc="-30" dirty="0"/>
              <a:t> </a:t>
            </a:r>
            <a:r>
              <a:rPr b="1" dirty="0"/>
              <a:t>to</a:t>
            </a:r>
            <a:r>
              <a:rPr b="1" spc="-25" dirty="0"/>
              <a:t> </a:t>
            </a:r>
            <a:r>
              <a:rPr b="1" dirty="0"/>
              <a:t>SQL</a:t>
            </a:r>
            <a:r>
              <a:rPr b="1" spc="-20" dirty="0"/>
              <a:t> </a:t>
            </a:r>
            <a:r>
              <a:rPr b="1" spc="-10" dirty="0"/>
              <a:t>database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b="1" dirty="0"/>
              <a:t>DAX</a:t>
            </a:r>
            <a:r>
              <a:rPr b="1" spc="-270" dirty="0"/>
              <a:t> </a:t>
            </a:r>
            <a:r>
              <a:rPr b="1" spc="-10" dirty="0"/>
              <a:t>Queries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 dirty="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 dirty="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 dirty="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 dirty="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 dirty="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b="1" dirty="0"/>
              <a:t>DAX</a:t>
            </a:r>
            <a:r>
              <a:rPr b="1" spc="-270" dirty="0"/>
              <a:t> </a:t>
            </a:r>
            <a:r>
              <a:rPr b="1" spc="-10" dirty="0"/>
              <a:t>Queries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b="1" dirty="0"/>
              <a:t>Project</a:t>
            </a:r>
            <a:r>
              <a:rPr b="1" spc="-45" dirty="0"/>
              <a:t> </a:t>
            </a:r>
            <a:r>
              <a:rPr b="1" dirty="0"/>
              <a:t>Insights-</a:t>
            </a:r>
            <a:r>
              <a:rPr b="1" spc="-25" dirty="0"/>
              <a:t> </a:t>
            </a:r>
            <a:r>
              <a:rPr b="1" dirty="0"/>
              <a:t>Week</a:t>
            </a:r>
            <a:r>
              <a:rPr b="1" spc="-45" dirty="0"/>
              <a:t> </a:t>
            </a:r>
            <a:r>
              <a:rPr b="1" dirty="0"/>
              <a:t>53</a:t>
            </a:r>
            <a:r>
              <a:rPr b="1" spc="-40" dirty="0"/>
              <a:t> </a:t>
            </a:r>
            <a:r>
              <a:rPr b="1" spc="-10" dirty="0"/>
              <a:t>(</a:t>
            </a:r>
            <a:r>
              <a:rPr sz="4400" b="1" spc="-10" dirty="0"/>
              <a:t>3</a:t>
            </a:r>
            <a:r>
              <a:rPr lang="en-US" sz="4400" b="1" spc="-10" dirty="0"/>
              <a:t>1st Dec)</a:t>
            </a:r>
            <a:endParaRPr sz="4400" b="1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6762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65" dirty="0">
                <a:solidFill>
                  <a:srgbClr val="FFFFFF"/>
                </a:solidFill>
                <a:latin typeface="Calibri"/>
                <a:cs typeface="Calibri"/>
              </a:rPr>
              <a:t>decreased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35.6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5" dirty="0">
                <a:solidFill>
                  <a:srgbClr val="FFFFFF"/>
                </a:solidFill>
                <a:latin typeface="Calibri"/>
                <a:cs typeface="Calibri"/>
              </a:rPr>
              <a:t>1.12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0.88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endParaRPr lang="en-US" sz="2200" b="1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112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90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45" dirty="0">
                <a:solidFill>
                  <a:srgbClr val="FFFFFF"/>
                </a:solidFill>
                <a:latin typeface="Calibri"/>
                <a:cs typeface="Calibri"/>
              </a:rPr>
              <a:t>61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rgbClr val="FFFFFF"/>
                </a:solidFill>
                <a:latin typeface="Calibri"/>
                <a:cs typeface="Calibri"/>
              </a:rPr>
              <a:t>51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46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</a:t>
            </a:r>
            <a:r>
              <a:rPr lang="en-US" sz="2000" spc="-1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R="5080" algn="r">
              <a:lnSpc>
                <a:spcPts val="1989"/>
              </a:lnSpc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442972" cy="3360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1219" y="0"/>
            <a:ext cx="2430779" cy="3389376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7D6AA621-8B4C-793C-FD21-90D38414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2667000"/>
            <a:ext cx="6781799" cy="1015663"/>
          </a:xfrm>
        </p:spPr>
        <p:txBody>
          <a:bodyPr/>
          <a:lstStyle/>
          <a:p>
            <a:r>
              <a:rPr lang="en-US" sz="6600" b="1" dirty="0"/>
              <a:t>THANK YOU</a:t>
            </a:r>
            <a:endParaRPr lang="en-IN" sz="6600" b="1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62</TotalTime>
  <Words>496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Arial MT</vt:lpstr>
      <vt:lpstr>Calibri</vt:lpstr>
      <vt:lpstr>Century Gothic</vt:lpstr>
      <vt:lpstr>Wingdings 3</vt:lpstr>
      <vt:lpstr>Ion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Insights- Week 53 (31st Dec)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cheshtha lakhchaura</cp:lastModifiedBy>
  <cp:revision>2</cp:revision>
  <dcterms:created xsi:type="dcterms:W3CDTF">2025-02-05T15:24:35Z</dcterms:created>
  <dcterms:modified xsi:type="dcterms:W3CDTF">2025-02-05T16:31:42Z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2025-02-05T00:00:00Z</vt:filetime>
  </property>
  <property fmtid="{D5CDD505-2E9C-101B-9397-08002B2CF9AE}" pid="5" name="Producer">
    <vt:lpwstr>Microsoft® PowerPoint® 2021</vt:lpwstr>
  </property>
</Properties>
</file>