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BookFoU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Электронная библиотека</a:t>
            </a:r>
            <a:endParaRPr/>
          </a:p>
        </p:txBody>
      </p:sp>
      <p:sp>
        <p:nvSpPr>
          <p:cNvPr id="811485987" name=""/>
          <p:cNvSpPr txBox="1"/>
          <p:nvPr/>
        </p:nvSpPr>
        <p:spPr bwMode="auto">
          <a:xfrm flipH="0" flipV="0">
            <a:off x="9116400" y="5257800"/>
            <a:ext cx="2409897" cy="640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Выполнил Власов Илья Евгеньевич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5000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Цели проекта</a:t>
            </a:r>
            <a:endParaRPr/>
          </a:p>
        </p:txBody>
      </p:sp>
      <p:sp>
        <p:nvSpPr>
          <p:cNvPr id="106545033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Помочь школьникам и студентам находить необходимые для учебы книги </a:t>
            </a:r>
            <a:r>
              <a:rPr i="1" u="sng"/>
              <a:t>бесплатно</a:t>
            </a:r>
            <a:r>
              <a:rPr/>
              <a:t>, а также лучше усвоить материал</a:t>
            </a:r>
            <a:endParaRPr/>
          </a:p>
          <a:p>
            <a:pPr>
              <a:defRPr/>
            </a:pPr>
            <a:r>
              <a:rPr/>
              <a:t>Дать возможность самостоятельно подготовиться к итоговому сочинению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1332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Реализация (модули)</a:t>
            </a:r>
            <a:endParaRPr/>
          </a:p>
        </p:txBody>
      </p:sp>
      <p:sp>
        <p:nvSpPr>
          <p:cNvPr id="34504476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Помощь в работе с файлами и БД: WorkWithFiles, WorkWithDBs</a:t>
            </a:r>
            <a:endParaRPr/>
          </a:p>
          <a:p>
            <a:pPr>
              <a:defRPr/>
            </a:pPr>
            <a:r>
              <a:rPr/>
              <a:t>Окна для входа в приложение: EnterApp</a:t>
            </a:r>
            <a:endParaRPr/>
          </a:p>
          <a:p>
            <a:pPr>
              <a:defRPr/>
            </a:pPr>
            <a:r>
              <a:rPr/>
              <a:t>Интерфейсы (пользователь, владелец, тест): Interfaces</a:t>
            </a:r>
            <a:endParaRPr/>
          </a:p>
          <a:p>
            <a:pPr>
              <a:defRPr/>
            </a:pPr>
            <a:r>
              <a:rPr/>
              <a:t>Реализация некоторого функционала владельца: HostWork</a:t>
            </a:r>
            <a:endParaRPr/>
          </a:p>
          <a:p>
            <a:pPr>
              <a:defRPr/>
            </a:pPr>
            <a:r>
              <a:rPr/>
              <a:t>Реализация работы с текстами (книги, сочинения, заметки): TextWindows</a:t>
            </a:r>
            <a:endParaRPr/>
          </a:p>
          <a:p>
            <a:pPr>
              <a:defRPr/>
            </a:pPr>
            <a:r>
              <a:rPr/>
              <a:t>Окно для вывода ошибок: Errors</a:t>
            </a:r>
            <a:endParaRPr/>
          </a:p>
          <a:p>
            <a:pPr>
              <a:defRPr/>
            </a:pPr>
            <a:r>
              <a:rPr/>
              <a:t>Работа с выводом и сохранением результатов тестов: ShowResult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17260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Использованные технологии</a:t>
            </a:r>
            <a:endParaRPr/>
          </a:p>
        </p:txBody>
      </p:sp>
      <p:sp>
        <p:nvSpPr>
          <p:cNvPr id="131826640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</a:t>
            </a:r>
            <a:endParaRPr/>
          </a:p>
          <a:p>
            <a:pPr>
              <a:defRPr/>
            </a:pPr>
            <a:r>
              <a:rPr/>
              <a:t>PyQt5</a:t>
            </a:r>
            <a:endParaRPr/>
          </a:p>
          <a:p>
            <a:pPr>
              <a:defRPr/>
            </a:pPr>
            <a:r>
              <a:rPr/>
              <a:t>PyQt Designer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44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Выводы</a:t>
            </a:r>
            <a:endParaRPr/>
          </a:p>
        </p:txBody>
      </p:sp>
      <p:sp>
        <p:nvSpPr>
          <p:cNvPr id="53540237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 результате, наш проект вполне подходит для использования в «полевых условиях» студентами.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Возможности для развития безграничны: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Пополнение БД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Дополнение возможностей владельца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Вход в приложение с Google аккаунтом (позволит входить в приложение без пароля.)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Улучшить тесты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Илья Власов</cp:lastModifiedBy>
  <cp:revision>6</cp:revision>
  <dcterms:created xsi:type="dcterms:W3CDTF">2012-12-03T06:56:55Z</dcterms:created>
  <dcterms:modified xsi:type="dcterms:W3CDTF">2022-11-09T20:50:29Z</dcterms:modified>
  <cp:category/>
  <cp:contentStatus/>
  <cp:version/>
</cp:coreProperties>
</file>