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EMC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Современное образовательное облако</a:t>
            </a:r>
            <a:endParaRPr lang="ru-RU"/>
          </a:p>
        </p:txBody>
      </p:sp>
      <p:sp>
        <p:nvSpPr>
          <p:cNvPr id="192295456" name=""/>
          <p:cNvSpPr txBox="1"/>
          <p:nvPr/>
        </p:nvSpPr>
        <p:spPr bwMode="auto">
          <a:xfrm flipH="0" flipV="0">
            <a:off x="8878275" y="4762500"/>
            <a:ext cx="3135381" cy="640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Выполнил </a:t>
            </a:r>
            <a:endParaRPr/>
          </a:p>
          <a:p>
            <a:pPr>
              <a:defRPr/>
            </a:pPr>
            <a:r>
              <a:rPr/>
              <a:t>Власов Илья Евгеньевич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383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проекта</a:t>
            </a:r>
            <a:endParaRPr/>
          </a:p>
        </p:txBody>
      </p:sp>
      <p:sp>
        <p:nvSpPr>
          <p:cNvPr id="2502234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Создать платформу, связывающую образовательные площадки страны</a:t>
            </a:r>
            <a:endParaRPr/>
          </a:p>
          <a:p>
            <a:pPr>
              <a:defRPr/>
            </a:pPr>
            <a:r>
              <a:rPr/>
              <a:t>Добавить в площадку функции, удобные для пользователей</a:t>
            </a:r>
            <a:endParaRPr/>
          </a:p>
          <a:p>
            <a:pPr>
              <a:defRPr/>
            </a:pPr>
            <a:r>
              <a:rPr/>
              <a:t>Создать сайт для платформы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2093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Реализация модулей</a:t>
            </a:r>
            <a:endParaRPr/>
          </a:p>
        </p:txBody>
      </p:sp>
      <p:sp>
        <p:nvSpPr>
          <p:cNvPr id="61517476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Forms: список форм для страниц на сайте</a:t>
            </a:r>
            <a:endParaRPr/>
          </a:p>
          <a:p>
            <a:pPr>
              <a:defRPr/>
            </a:pPr>
            <a:r>
              <a:rPr/>
              <a:t>Data: файлы, реализующие sqlalchemy и api</a:t>
            </a:r>
            <a:endParaRPr/>
          </a:p>
          <a:p>
            <a:pPr>
              <a:defRPr/>
            </a:pPr>
            <a:r>
              <a:rPr/>
              <a:t>DB: база данных</a:t>
            </a:r>
            <a:endParaRPr/>
          </a:p>
          <a:p>
            <a:pPr>
              <a:defRPr/>
            </a:pPr>
            <a:r>
              <a:rPr/>
              <a:t>Templates: файлы html</a:t>
            </a:r>
            <a:endParaRPr/>
          </a:p>
          <a:p>
            <a:pPr>
              <a:defRPr/>
            </a:pPr>
            <a:r>
              <a:rPr/>
              <a:t>Server: основной код сайта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63197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Использованные технологии</a:t>
            </a:r>
            <a:endParaRPr/>
          </a:p>
        </p:txBody>
      </p:sp>
      <p:sp>
        <p:nvSpPr>
          <p:cNvPr id="155691703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</a:t>
            </a:r>
            <a:endParaRPr/>
          </a:p>
          <a:p>
            <a:pPr>
              <a:defRPr/>
            </a:pPr>
            <a:r>
              <a:rPr/>
              <a:t>wtforms</a:t>
            </a:r>
            <a:endParaRPr/>
          </a:p>
          <a:p>
            <a:pPr>
              <a:defRPr/>
            </a:pPr>
            <a:r>
              <a:rPr/>
              <a:t>flask</a:t>
            </a:r>
            <a:endParaRPr/>
          </a:p>
          <a:p>
            <a:pPr>
              <a:defRPr/>
            </a:pPr>
            <a:r>
              <a:rPr/>
              <a:t>sqlalchemy</a:t>
            </a:r>
            <a:endParaRPr/>
          </a:p>
          <a:p>
            <a:pPr>
              <a:defRPr/>
            </a:pPr>
            <a:r>
              <a:rPr/>
              <a:t>flask_login</a:t>
            </a:r>
            <a:endParaRPr/>
          </a:p>
          <a:p>
            <a:pPr>
              <a:defRPr/>
            </a:pPr>
            <a:r>
              <a:rPr/>
              <a:t>flask_wtf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619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Выводы</a:t>
            </a:r>
            <a:endParaRPr/>
          </a:p>
        </p:txBody>
      </p:sp>
      <p:sp>
        <p:nvSpPr>
          <p:cNvPr id="164019325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Наш проект является отличным фундаментом для создания большого сайта.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Возможности для доработки:</a:t>
            </a:r>
            <a:endParaRPr/>
          </a:p>
          <a:p>
            <a:pPr>
              <a:defRPr/>
            </a:pPr>
            <a:r>
              <a:rPr/>
              <a:t>Улучшение дизайна</a:t>
            </a:r>
            <a:endParaRPr/>
          </a:p>
          <a:p>
            <a:pPr>
              <a:defRPr/>
            </a:pPr>
            <a:r>
              <a:rPr/>
              <a:t>Добавление функций сайта</a:t>
            </a:r>
            <a:endParaRPr/>
          </a:p>
          <a:p>
            <a:pPr>
              <a:defRPr/>
            </a:pPr>
            <a:r>
              <a:rPr/>
              <a:t>Сделать автоматическую рассылку электронной почты</a:t>
            </a:r>
            <a:endParaRPr/>
          </a:p>
          <a:p>
            <a:pPr>
              <a:defRPr/>
            </a:pPr>
            <a:r>
              <a:rPr/>
              <a:t>Сделать сайт для тех.поддержки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Илья Власов</cp:lastModifiedBy>
  <cp:revision>6</cp:revision>
  <dcterms:created xsi:type="dcterms:W3CDTF">2012-12-03T06:56:55Z</dcterms:created>
  <dcterms:modified xsi:type="dcterms:W3CDTF">2023-04-16T22:12:24Z</dcterms:modified>
  <cp:category/>
  <cp:contentStatus/>
  <cp:version/>
</cp:coreProperties>
</file>