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4"/>
    <p:restoredTop sz="94678"/>
  </p:normalViewPr>
  <p:slideViewPr>
    <p:cSldViewPr>
      <p:cViewPr varScale="1">
        <p:scale>
          <a:sx n="196" d="100"/>
          <a:sy n="19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EMC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Современное образовательное облако</a:t>
            </a:r>
          </a:p>
        </p:txBody>
      </p:sp>
      <p:sp>
        <p:nvSpPr>
          <p:cNvPr id="192295456" name="TextBox 192295455"/>
          <p:cNvSpPr txBox="1"/>
          <p:nvPr/>
        </p:nvSpPr>
        <p:spPr bwMode="auto">
          <a:xfrm>
            <a:off x="8878275" y="4762500"/>
            <a:ext cx="3135381" cy="8887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dirty="0" err="1"/>
              <a:t>Выполнил</a:t>
            </a:r>
            <a:r>
              <a:rPr lang="ru-RU" dirty="0"/>
              <a:t>и</a:t>
            </a:r>
            <a:endParaRPr dirty="0"/>
          </a:p>
          <a:p>
            <a:pPr>
              <a:defRPr/>
            </a:pPr>
            <a:r>
              <a:rPr dirty="0" err="1"/>
              <a:t>Власов</a:t>
            </a:r>
            <a:r>
              <a:rPr dirty="0"/>
              <a:t> </a:t>
            </a:r>
            <a:r>
              <a:rPr dirty="0" err="1"/>
              <a:t>Илья</a:t>
            </a:r>
            <a:r>
              <a:rPr dirty="0"/>
              <a:t> </a:t>
            </a:r>
            <a:r>
              <a:rPr dirty="0" err="1"/>
              <a:t>Евгеньевич</a:t>
            </a:r>
            <a:endParaRPr lang="ru-RU" dirty="0"/>
          </a:p>
          <a:p>
            <a:pPr>
              <a:defRPr/>
            </a:pPr>
            <a:r>
              <a:rPr lang="ru-RU" dirty="0"/>
              <a:t>Колеров Роман Антонович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4383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Цели проекта</a:t>
            </a:r>
          </a:p>
        </p:txBody>
      </p:sp>
      <p:sp>
        <p:nvSpPr>
          <p:cNvPr id="25022349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Создать платформу, связывающую образовательные площадки страны</a:t>
            </a:r>
          </a:p>
          <a:p>
            <a:pPr>
              <a:defRPr/>
            </a:pPr>
            <a:r>
              <a:t>Добавить в площадку функции, удобные для пользователей</a:t>
            </a:r>
          </a:p>
          <a:p>
            <a:pPr>
              <a:defRPr/>
            </a:pPr>
            <a:r>
              <a:t>Создать сайт для платформы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2093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Реализация модулей</a:t>
            </a:r>
          </a:p>
        </p:txBody>
      </p:sp>
      <p:sp>
        <p:nvSpPr>
          <p:cNvPr id="61517476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Forms: список форм для страниц на сайте</a:t>
            </a:r>
          </a:p>
          <a:p>
            <a:pPr>
              <a:defRPr/>
            </a:pPr>
            <a:r>
              <a:t>Data: файлы, реализующие sqlalchemy и api</a:t>
            </a:r>
          </a:p>
          <a:p>
            <a:pPr>
              <a:defRPr/>
            </a:pPr>
            <a:r>
              <a:t>DB: база данных</a:t>
            </a:r>
          </a:p>
          <a:p>
            <a:pPr>
              <a:defRPr/>
            </a:pPr>
            <a:r>
              <a:t>Templates: файлы html</a:t>
            </a:r>
          </a:p>
          <a:p>
            <a:pPr>
              <a:defRPr/>
            </a:pPr>
            <a:r>
              <a:t>Server: основной код сайта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63197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Использованные технологии</a:t>
            </a:r>
          </a:p>
        </p:txBody>
      </p:sp>
      <p:sp>
        <p:nvSpPr>
          <p:cNvPr id="155691703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Python</a:t>
            </a:r>
          </a:p>
          <a:p>
            <a:pPr>
              <a:defRPr/>
            </a:pPr>
            <a:r>
              <a:t>wtforms</a:t>
            </a:r>
          </a:p>
          <a:p>
            <a:pPr>
              <a:defRPr/>
            </a:pPr>
            <a:r>
              <a:t>flask</a:t>
            </a:r>
          </a:p>
          <a:p>
            <a:pPr>
              <a:defRPr/>
            </a:pPr>
            <a:r>
              <a:t>sqlalchemy</a:t>
            </a:r>
          </a:p>
          <a:p>
            <a:pPr>
              <a:defRPr/>
            </a:pPr>
            <a:r>
              <a:t>flask_login</a:t>
            </a:r>
          </a:p>
          <a:p>
            <a:pPr>
              <a:defRPr/>
            </a:pPr>
            <a:r>
              <a:t>flask_wtf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619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Выводы</a:t>
            </a:r>
          </a:p>
        </p:txBody>
      </p:sp>
      <p:sp>
        <p:nvSpPr>
          <p:cNvPr id="164019325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t>Наш проект является отличным фундаментом для создания большого сайта.</a:t>
            </a:r>
          </a:p>
          <a:p>
            <a:pPr marL="0" indent="0">
              <a:buFont typeface="Arial"/>
              <a:buNone/>
              <a:defRPr/>
            </a:pPr>
            <a:r>
              <a:t>Возможности для доработки:</a:t>
            </a:r>
          </a:p>
          <a:p>
            <a:pPr>
              <a:defRPr/>
            </a:pPr>
            <a:r>
              <a:t>Улучшение дизайна</a:t>
            </a:r>
          </a:p>
          <a:p>
            <a:pPr>
              <a:defRPr/>
            </a:pPr>
            <a:r>
              <a:t>Добавление функций сайта</a:t>
            </a:r>
          </a:p>
          <a:p>
            <a:pPr>
              <a:defRPr/>
            </a:pPr>
            <a:r>
              <a:t>Сделать автоматическую рассылку электронной почты</a:t>
            </a:r>
          </a:p>
          <a:p>
            <a:pPr>
              <a:defRPr/>
            </a:pPr>
            <a:r>
              <a:t>Сделать сайт для тех.поддержки</a:t>
            </a:r>
          </a:p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</Words>
  <Application>Microsoft Macintosh PowerPoint</Application>
  <DocSecurity>0</DocSecurity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EMC</vt:lpstr>
      <vt:lpstr>Цели проекта</vt:lpstr>
      <vt:lpstr>Реализация модулей</vt:lpstr>
      <vt:lpstr>Использованные технологии</vt:lpstr>
      <vt:lpstr>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</dc:title>
  <dc:subject/>
  <dc:creator/>
  <cp:keywords/>
  <dc:description/>
  <cp:lastModifiedBy>Roman Kolerov</cp:lastModifiedBy>
  <cp:revision>7</cp:revision>
  <dcterms:created xsi:type="dcterms:W3CDTF">2012-12-03T06:56:55Z</dcterms:created>
  <dcterms:modified xsi:type="dcterms:W3CDTF">2023-04-17T09:07:11Z</dcterms:modified>
  <cp:category/>
  <dc:identifier/>
  <cp:contentStatus/>
  <dc:language/>
  <cp:version/>
</cp:coreProperties>
</file>