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7760" y="1819275"/>
            <a:ext cx="9935845" cy="2574925"/>
          </a:xfrm>
        </p:spPr>
        <p:txBody>
          <a:bodyPr>
            <a:normAutofit/>
          </a:bodyPr>
          <a:p>
            <a:pPr algn="ctr"/>
            <a:r>
              <a:rPr lang="ru-RU" altLang="en-US">
                <a:latin typeface="Bahnschrift" panose="020B0502040204020203" charset="0"/>
                <a:cs typeface="Bahnschrift" panose="020B0502040204020203" charset="0"/>
              </a:rPr>
              <a:t>Создание компьтерной игры с нуля</a:t>
            </a:r>
            <a:endParaRPr lang="ru-RU" altLang="en-US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50915" y="5031740"/>
            <a:ext cx="5716905" cy="765810"/>
          </a:xfrm>
        </p:spPr>
        <p:txBody>
          <a:bodyPr>
            <a:normAutofit lnSpcReduction="10000"/>
          </a:bodyPr>
          <a:p>
            <a:r>
              <a:rPr lang="ru-RU" altLang="en-US"/>
              <a:t>Выполнил проект</a:t>
            </a:r>
            <a:r>
              <a:rPr lang="en-US" altLang="en-US"/>
              <a:t>: </a:t>
            </a:r>
            <a:r>
              <a:rPr lang="ru-RU" altLang="en-US"/>
              <a:t>Гришин Вадим Владиславович 11 (2)</a:t>
            </a:r>
            <a:endParaRPr lang="ru-RU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" name="Текстовое поле 19"/>
          <p:cNvSpPr txBox="1"/>
          <p:nvPr/>
        </p:nvSpPr>
        <p:spPr>
          <a:xfrm>
            <a:off x="449580" y="156845"/>
            <a:ext cx="11226165" cy="106807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ru-RU" sz="4000">
                <a:latin typeface="Bahnschrift" panose="020B0502040204020203" charset="0"/>
                <a:cs typeface="Bahnschrift" panose="020B0502040204020203" charset="0"/>
              </a:rPr>
              <a:t>Заключение</a:t>
            </a:r>
            <a:endParaRPr lang="ru-RU" sz="4000"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57935" y="1224915"/>
            <a:ext cx="9610090" cy="47085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Заголовок 17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>
                <a:latin typeface="Bahnschrift" panose="020B0502040204020203" charset="0"/>
                <a:cs typeface="Bahnschrift" panose="020B0502040204020203" charset="0"/>
              </a:rPr>
              <a:t>Что такое компьтерные игры</a:t>
            </a:r>
            <a:endParaRPr lang="ru-RU" altLang="en-US"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21" name="Замещающее содержимое 20" descr="фывф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40830" y="1826260"/>
            <a:ext cx="5050790" cy="4351020"/>
          </a:xfrm>
          <a:prstGeom prst="rect">
            <a:avLst/>
          </a:prstGeom>
        </p:spPr>
      </p:pic>
      <p:sp>
        <p:nvSpPr>
          <p:cNvPr id="20" name="Текстовое поле 19"/>
          <p:cNvSpPr txBox="1"/>
          <p:nvPr/>
        </p:nvSpPr>
        <p:spPr>
          <a:xfrm>
            <a:off x="647700" y="1825625"/>
            <a:ext cx="5448300" cy="4351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3200">
                <a:latin typeface="Bahnschrift" panose="020B0502040204020203" charset="0"/>
                <a:cs typeface="Bahnschrift" panose="020B0502040204020203" charset="0"/>
              </a:rPr>
              <a:t>Компьютерная игра — компьютерная программа, служащая для организации игрового процесса (геймплея), связи с партнёрами по игре, или сама выступающая в качестве партнёра.</a:t>
            </a:r>
            <a:endParaRPr lang="ru-RU" altLang="en-US" sz="3200"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" name="Текстовое поле 19"/>
          <p:cNvSpPr txBox="1"/>
          <p:nvPr/>
        </p:nvSpPr>
        <p:spPr>
          <a:xfrm>
            <a:off x="449580" y="5576570"/>
            <a:ext cx="11226165" cy="106807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ru-RU" altLang="en-US" sz="4000">
                <a:latin typeface="Bahnschrift" panose="020B0502040204020203" charset="0"/>
                <a:cs typeface="Bahnschrift" panose="020B0502040204020203" charset="0"/>
              </a:rPr>
              <a:t>Одна из первых компьтерных игр - </a:t>
            </a:r>
            <a:r>
              <a:rPr lang="en-US" altLang="en-US" sz="4000">
                <a:latin typeface="Bahnschrift" panose="020B0502040204020203" charset="0"/>
                <a:cs typeface="Bahnschrift" panose="020B0502040204020203" charset="0"/>
              </a:rPr>
              <a:t>OXO</a:t>
            </a:r>
            <a:endParaRPr lang="en-US" altLang="en-US" sz="4000"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3" name="Замещающее содержимое 2" descr="ab81f7018e412157032c04a50472751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33065" y="741680"/>
            <a:ext cx="6325870" cy="47383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38200" y="258445"/>
            <a:ext cx="10515600" cy="1325563"/>
          </a:xfrm>
        </p:spPr>
        <p:txBody>
          <a:bodyPr/>
          <a:p>
            <a:pPr algn="ctr"/>
            <a:r>
              <a:rPr lang="ru-RU" altLang="en-US">
                <a:latin typeface="Bahnschrift" panose="020B0502040204020203" charset="0"/>
                <a:cs typeface="Bahnschrift" panose="020B0502040204020203" charset="0"/>
              </a:rPr>
              <a:t>Этапы разработки игр</a:t>
            </a:r>
            <a:endParaRPr lang="ru-RU" altLang="en-US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2" name="Блок-схема: процесс  1"/>
          <p:cNvSpPr/>
          <p:nvPr/>
        </p:nvSpPr>
        <p:spPr>
          <a:xfrm>
            <a:off x="4004945" y="1584325"/>
            <a:ext cx="4123055" cy="1082675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" name="Блок-схема: процесс  2"/>
          <p:cNvSpPr/>
          <p:nvPr/>
        </p:nvSpPr>
        <p:spPr>
          <a:xfrm>
            <a:off x="4004945" y="3339465"/>
            <a:ext cx="4123055" cy="1082675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4" name="Блок-схема: процесс  3"/>
          <p:cNvSpPr/>
          <p:nvPr/>
        </p:nvSpPr>
        <p:spPr>
          <a:xfrm>
            <a:off x="4004945" y="5094605"/>
            <a:ext cx="4123055" cy="1082675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064000" y="182626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3200" b="1">
                <a:latin typeface="Bahnschrift" panose="020B0502040204020203" charset="0"/>
                <a:cs typeface="Bahnschrift" panose="020B0502040204020203" charset="0"/>
              </a:rPr>
              <a:t>Концептуализация</a:t>
            </a:r>
            <a:endParaRPr lang="ru-RU" altLang="en-US" sz="3200" b="1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4064000" y="358902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3200" b="1">
                <a:latin typeface="Bahnschrift" panose="020B0502040204020203" charset="0"/>
                <a:cs typeface="Bahnschrift" panose="020B0502040204020203" charset="0"/>
              </a:rPr>
              <a:t>Производство</a:t>
            </a:r>
            <a:endParaRPr lang="ru-RU" altLang="en-US" sz="3200" b="1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4064000" y="535178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3200" b="1">
                <a:latin typeface="Bahnschrift" panose="020B0502040204020203" charset="0"/>
                <a:cs typeface="Bahnschrift" panose="020B0502040204020203" charset="0"/>
              </a:rPr>
              <a:t>Сборка</a:t>
            </a:r>
            <a:endParaRPr lang="ru-RU" altLang="en-US" sz="3200" b="1">
              <a:latin typeface="Bahnschrift" panose="020B0502040204020203" charset="0"/>
              <a:cs typeface="Bahnschrift" panose="020B0502040204020203" charset="0"/>
            </a:endParaRPr>
          </a:p>
        </p:txBody>
      </p:sp>
      <p:cxnSp>
        <p:nvCxnSpPr>
          <p:cNvPr id="10" name="Прямая со стрелкой 9"/>
          <p:cNvCxnSpPr>
            <a:stCxn id="2" idx="2"/>
            <a:endCxn id="3" idx="0"/>
          </p:cNvCxnSpPr>
          <p:nvPr/>
        </p:nvCxnSpPr>
        <p:spPr>
          <a:xfrm>
            <a:off x="6066790" y="2667000"/>
            <a:ext cx="0" cy="67246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3" idx="2"/>
            <a:endCxn id="4" idx="0"/>
          </p:cNvCxnSpPr>
          <p:nvPr/>
        </p:nvCxnSpPr>
        <p:spPr>
          <a:xfrm>
            <a:off x="6066790" y="4422140"/>
            <a:ext cx="0" cy="67246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Заголовок 17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Unity</a:t>
            </a:r>
            <a:endParaRPr lang="en-US" altLang="en-US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20" name="Текстовое поле 19"/>
          <p:cNvSpPr txBox="1"/>
          <p:nvPr/>
        </p:nvSpPr>
        <p:spPr>
          <a:xfrm>
            <a:off x="647700" y="1825625"/>
            <a:ext cx="5448300" cy="4351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ru-RU" sz="3200">
                <a:latin typeface="Bahnschrift" panose="020B0502040204020203" charset="0"/>
                <a:cs typeface="Bahnschrift" panose="020B0502040204020203" charset="0"/>
              </a:rPr>
              <a:t>Плюсы</a:t>
            </a:r>
            <a:r>
              <a:rPr lang="en-US" altLang="ru-RU" sz="3200">
                <a:latin typeface="Bahnschrift" panose="020B0502040204020203" charset="0"/>
                <a:cs typeface="Bahnschrift" panose="020B0502040204020203" charset="0"/>
              </a:rPr>
              <a:t>:</a:t>
            </a:r>
            <a:endParaRPr lang="ru-RU" altLang="ru-RU" sz="3200">
              <a:latin typeface="Bahnschrift" panose="020B0502040204020203" charset="0"/>
              <a:cs typeface="Bahnschrift" panose="020B0502040204020203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3200">
                <a:latin typeface="Bahnschrift" panose="020B0502040204020203" charset="0"/>
                <a:cs typeface="Bahnschrift" panose="020B0502040204020203" charset="0"/>
              </a:rPr>
              <a:t>Доступность</a:t>
            </a:r>
            <a:endParaRPr lang="ru-RU" altLang="ru-RU" sz="3200">
              <a:latin typeface="Bahnschrift" panose="020B0502040204020203" charset="0"/>
              <a:cs typeface="Bahnschrift" panose="020B0502040204020203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3200">
                <a:latin typeface="Bahnschrift" panose="020B0502040204020203" charset="0"/>
                <a:cs typeface="Bahnschrift" panose="020B0502040204020203" charset="0"/>
              </a:rPr>
              <a:t>Низкий порог вхождения</a:t>
            </a:r>
            <a:endParaRPr lang="ru-RU" altLang="ru-RU" sz="3200">
              <a:latin typeface="Bahnschrift" panose="020B0502040204020203" charset="0"/>
              <a:cs typeface="Bahnschrift" panose="020B0502040204020203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3200">
                <a:latin typeface="Bahnschrift" panose="020B0502040204020203" charset="0"/>
                <a:cs typeface="Bahnschrift" panose="020B0502040204020203" charset="0"/>
              </a:rPr>
              <a:t>Хорошая документация</a:t>
            </a:r>
            <a:endParaRPr lang="ru-RU" altLang="ru-RU" sz="3200">
              <a:latin typeface="Bahnschrift" panose="020B0502040204020203" charset="0"/>
              <a:cs typeface="Bahnschrift" panose="020B0502040204020203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altLang="ru-RU" sz="3200"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ru-RU" altLang="ru-RU" sz="3200">
                <a:latin typeface="Bahnschrift" panose="020B0502040204020203" charset="0"/>
                <a:cs typeface="Bahnschrift" panose="020B0502040204020203" charset="0"/>
              </a:rPr>
              <a:t>Минусы</a:t>
            </a:r>
            <a:r>
              <a:rPr lang="en-US" altLang="ru-RU" sz="3200">
                <a:latin typeface="Bahnschrift" panose="020B0502040204020203" charset="0"/>
                <a:cs typeface="Bahnschrift" panose="020B0502040204020203" charset="0"/>
              </a:rPr>
              <a:t>:</a:t>
            </a:r>
            <a:endParaRPr lang="ru-RU" altLang="ru-RU" sz="3200">
              <a:latin typeface="Bahnschrift" panose="020B0502040204020203" charset="0"/>
              <a:cs typeface="Bahnschrift" panose="020B0502040204020203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3200">
                <a:latin typeface="Bahnschrift" panose="020B0502040204020203" charset="0"/>
                <a:cs typeface="Bahnschrift" panose="020B0502040204020203" charset="0"/>
              </a:rPr>
              <a:t>Плохая оптимизация игр</a:t>
            </a:r>
            <a:endParaRPr lang="ru-RU" altLang="ru-RU" sz="3200"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3" name="Замещающее содержимое 2" descr="bhln1uGedNGt9OKMoBVb1juFVl98rYADWqjBkeGiWMtT1NjEn9IhXoN1xNXQNDCjKA0-zZbhS5M8wS61W-dV8bzp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11645" y="1584325"/>
            <a:ext cx="43516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Заголовок 17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Unreal Engine</a:t>
            </a:r>
            <a:endParaRPr lang="en-US" altLang="en-US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20" name="Текстовое поле 19"/>
          <p:cNvSpPr txBox="1"/>
          <p:nvPr/>
        </p:nvSpPr>
        <p:spPr>
          <a:xfrm>
            <a:off x="647700" y="1825625"/>
            <a:ext cx="5448300" cy="4351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ru-RU" sz="3200">
                <a:latin typeface="Bahnschrift" panose="020B0502040204020203" charset="0"/>
                <a:cs typeface="Bahnschrift" panose="020B0502040204020203" charset="0"/>
              </a:rPr>
              <a:t>Плюсы</a:t>
            </a:r>
            <a:r>
              <a:rPr lang="en-US" altLang="ru-RU" sz="3200">
                <a:latin typeface="Bahnschrift" panose="020B0502040204020203" charset="0"/>
                <a:cs typeface="Bahnschrift" panose="020B0502040204020203" charset="0"/>
              </a:rPr>
              <a:t>:</a:t>
            </a:r>
            <a:endParaRPr lang="ru-RU" altLang="ru-RU" sz="3200">
              <a:latin typeface="Bahnschrift" panose="020B0502040204020203" charset="0"/>
              <a:cs typeface="Bahnschrift" panose="020B0502040204020203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3200">
                <a:latin typeface="Bahnschrift" panose="020B0502040204020203" charset="0"/>
                <a:cs typeface="Bahnschrift" panose="020B0502040204020203" charset="0"/>
              </a:rPr>
              <a:t>встроенное визуальное программирование</a:t>
            </a:r>
            <a:endParaRPr lang="ru-RU" altLang="ru-RU" sz="3200">
              <a:latin typeface="Bahnschrift" panose="020B0502040204020203" charset="0"/>
              <a:cs typeface="Bahnschrift" panose="020B0502040204020203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3200">
                <a:latin typeface="Bahnschrift" panose="020B0502040204020203" charset="0"/>
                <a:cs typeface="Bahnschrift" panose="020B0502040204020203" charset="0"/>
              </a:rPr>
              <a:t>Удобный редактор</a:t>
            </a:r>
            <a:endParaRPr lang="ru-RU" altLang="ru-RU" sz="3200">
              <a:latin typeface="Bahnschrift" panose="020B0502040204020203" charset="0"/>
              <a:cs typeface="Bahnschrift" panose="020B0502040204020203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3200">
                <a:latin typeface="Bahnschrift" panose="020B0502040204020203" charset="0"/>
                <a:cs typeface="Bahnschrift" panose="020B0502040204020203" charset="0"/>
              </a:rPr>
              <a:t>Универсальность</a:t>
            </a:r>
            <a:endParaRPr lang="ru-RU" altLang="ru-RU" sz="3200">
              <a:latin typeface="Bahnschrift" panose="020B0502040204020203" charset="0"/>
              <a:cs typeface="Bahnschrift" panose="020B0502040204020203" charset="0"/>
            </a:endParaRPr>
          </a:p>
          <a:p>
            <a:endParaRPr lang="ru-RU" altLang="ru-RU" sz="3200"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ru-RU" altLang="ru-RU" sz="3200">
                <a:latin typeface="Bahnschrift" panose="020B0502040204020203" charset="0"/>
                <a:cs typeface="Bahnschrift" panose="020B0502040204020203" charset="0"/>
              </a:rPr>
              <a:t>Минусы</a:t>
            </a:r>
            <a:r>
              <a:rPr lang="en-US" altLang="ru-RU" sz="3200">
                <a:latin typeface="Bahnschrift" panose="020B0502040204020203" charset="0"/>
                <a:cs typeface="Bahnschrift" panose="020B0502040204020203" charset="0"/>
              </a:rPr>
              <a:t>:</a:t>
            </a:r>
            <a:endParaRPr lang="ru-RU" altLang="ru-RU" sz="3200">
              <a:latin typeface="Bahnschrift" panose="020B0502040204020203" charset="0"/>
              <a:cs typeface="Bahnschrift" panose="020B0502040204020203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3200">
                <a:latin typeface="Bahnschrift" panose="020B0502040204020203" charset="0"/>
                <a:cs typeface="Bahnschrift" panose="020B0502040204020203" charset="0"/>
              </a:rPr>
              <a:t>Высокие требования к навыкам</a:t>
            </a:r>
            <a:endParaRPr lang="ru-RU" altLang="ru-RU" sz="3200"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4" name="Замещающее содержимое 3" descr="9uq9natk.192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52920" y="1584960"/>
            <a:ext cx="4512945" cy="43237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Заголовок 17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Game Maker</a:t>
            </a:r>
            <a:endParaRPr lang="en-US" altLang="en-US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20" name="Текстовое поле 19"/>
          <p:cNvSpPr txBox="1"/>
          <p:nvPr/>
        </p:nvSpPr>
        <p:spPr>
          <a:xfrm>
            <a:off x="647700" y="1825625"/>
            <a:ext cx="5448300" cy="4351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ru-RU" sz="3200">
                <a:latin typeface="Bahnschrift" panose="020B0502040204020203" charset="0"/>
                <a:cs typeface="Bahnschrift" panose="020B0502040204020203" charset="0"/>
              </a:rPr>
              <a:t>Плюсы</a:t>
            </a:r>
            <a:r>
              <a:rPr lang="en-US" altLang="ru-RU" sz="3200">
                <a:latin typeface="Bahnschrift" panose="020B0502040204020203" charset="0"/>
                <a:cs typeface="Bahnschrift" panose="020B0502040204020203" charset="0"/>
              </a:rPr>
              <a:t>:</a:t>
            </a:r>
            <a:endParaRPr lang="ru-RU" altLang="ru-RU" sz="3200">
              <a:latin typeface="Bahnschrift" panose="020B0502040204020203" charset="0"/>
              <a:cs typeface="Bahnschrift" panose="020B0502040204020203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3200">
                <a:latin typeface="Bahnschrift" panose="020B0502040204020203" charset="0"/>
                <a:cs typeface="Bahnschrift" panose="020B0502040204020203" charset="0"/>
              </a:rPr>
              <a:t>Не нужно знать языки программирования</a:t>
            </a:r>
            <a:endParaRPr lang="ru-RU" altLang="ru-RU" sz="3200">
              <a:latin typeface="Bahnschrift" panose="020B0502040204020203" charset="0"/>
              <a:cs typeface="Bahnschrift" panose="020B0502040204020203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3200">
                <a:latin typeface="Bahnschrift" panose="020B0502040204020203" charset="0"/>
                <a:cs typeface="Bahnschrift" panose="020B0502040204020203" charset="0"/>
              </a:rPr>
              <a:t>Хорошая документация</a:t>
            </a:r>
            <a:endParaRPr lang="ru-RU" altLang="ru-RU" sz="3200">
              <a:latin typeface="Bahnschrift" panose="020B0502040204020203" charset="0"/>
              <a:cs typeface="Bahnschrift" panose="020B0502040204020203" charset="0"/>
            </a:endParaRPr>
          </a:p>
          <a:p>
            <a:endParaRPr lang="ru-RU" altLang="ru-RU" sz="3200"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ru-RU" altLang="ru-RU" sz="3200">
                <a:latin typeface="Bahnschrift" panose="020B0502040204020203" charset="0"/>
                <a:cs typeface="Bahnschrift" panose="020B0502040204020203" charset="0"/>
              </a:rPr>
              <a:t>Минусы</a:t>
            </a:r>
            <a:r>
              <a:rPr lang="en-US" altLang="ru-RU" sz="3200">
                <a:latin typeface="Bahnschrift" panose="020B0502040204020203" charset="0"/>
                <a:cs typeface="Bahnschrift" panose="020B0502040204020203" charset="0"/>
              </a:rPr>
              <a:t>:</a:t>
            </a:r>
            <a:endParaRPr lang="ru-RU" altLang="ru-RU" sz="3200">
              <a:latin typeface="Bahnschrift" panose="020B0502040204020203" charset="0"/>
              <a:cs typeface="Bahnschrift" panose="020B0502040204020203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3200">
                <a:latin typeface="Bahnschrift" panose="020B0502040204020203" charset="0"/>
                <a:cs typeface="Bahnschrift" panose="020B0502040204020203" charset="0"/>
              </a:rPr>
              <a:t>Нет русскоязычного интерфейса</a:t>
            </a:r>
            <a:endParaRPr lang="ru-RU" altLang="ru-RU" sz="3200">
              <a:latin typeface="Bahnschrift" panose="020B0502040204020203" charset="0"/>
              <a:cs typeface="Bahnschrift" panose="020B0502040204020203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3200">
                <a:latin typeface="Bahnschrift" panose="020B0502040204020203" charset="0"/>
                <a:cs typeface="Bahnschrift" panose="020B0502040204020203" charset="0"/>
              </a:rPr>
              <a:t>Плохая оптимизация</a:t>
            </a:r>
            <a:endParaRPr lang="ru-RU" altLang="ru-RU" sz="3200"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4" name="Замещающее содержимое 3" descr="news-8598044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01130" y="1825625"/>
            <a:ext cx="49155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" name="Текстовое поле 19"/>
          <p:cNvSpPr txBox="1"/>
          <p:nvPr/>
        </p:nvSpPr>
        <p:spPr>
          <a:xfrm>
            <a:off x="449580" y="5570855"/>
            <a:ext cx="11226165" cy="106807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ru-RU" sz="4000">
                <a:latin typeface="Bahnschrift" panose="020B0502040204020203" charset="0"/>
                <a:cs typeface="Bahnschrift" panose="020B0502040204020203" charset="0"/>
              </a:rPr>
              <a:t>Персонаж. Его анимация бега и прыжка.</a:t>
            </a:r>
            <a:endParaRPr lang="ru-RU" sz="4000"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21" name="Изображение 21" descr="Снимок экрана 2024-04-24 21381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473200" y="534670"/>
            <a:ext cx="9245600" cy="48850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" name="Текстовое поле 19"/>
          <p:cNvSpPr txBox="1"/>
          <p:nvPr/>
        </p:nvSpPr>
        <p:spPr>
          <a:xfrm>
            <a:off x="449580" y="5570855"/>
            <a:ext cx="11226165" cy="106807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ru-RU" sz="4000">
                <a:latin typeface="Bahnschrift" panose="020B0502040204020203" charset="0"/>
                <a:cs typeface="Bahnschrift" panose="020B0502040204020203" charset="0"/>
              </a:rPr>
              <a:t>Игровое окружение</a:t>
            </a:r>
            <a:endParaRPr lang="ru-RU" sz="4000"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22" name="Изображение 1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64590" y="462915"/>
            <a:ext cx="9694545" cy="5107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773</Words>
  <Application>WPS Presentation</Application>
  <PresentationFormat>宽屏</PresentationFormat>
  <Paragraphs>54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Bahnschrift</vt:lpstr>
      <vt:lpstr>Microsoft YaHei</vt:lpstr>
      <vt:lpstr>Arial Unicode MS</vt:lpstr>
      <vt:lpstr>Calibri</vt:lpstr>
      <vt:lpstr>Office Theme</vt:lpstr>
      <vt:lpstr>Создание компьтерной игры с нуля</vt:lpstr>
      <vt:lpstr>Что такое компьтерные игры</vt:lpstr>
      <vt:lpstr>PowerPoint 演示文稿</vt:lpstr>
      <vt:lpstr>Этапы разработки игр</vt:lpstr>
      <vt:lpstr>Unity</vt:lpstr>
      <vt:lpstr>Unreal Engine</vt:lpstr>
      <vt:lpstr>Game Maker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vadim</dc:creator>
  <cp:lastModifiedBy>vadim</cp:lastModifiedBy>
  <cp:revision>4</cp:revision>
  <dcterms:created xsi:type="dcterms:W3CDTF">2024-04-26T15:08:00Z</dcterms:created>
  <dcterms:modified xsi:type="dcterms:W3CDTF">2025-06-09T11:03:40Z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1049-12.2.0.21546</vt:lpwstr>
  </property>
  <property fmtid="{D5CDD505-2E9C-101B-9397-08002B2CF9AE}" pid="3" name="ICV">
    <vt:lpwstr>1340A9F7D2E649BCB5F90B4280A4646E_13</vt:lpwstr>
  </property>
</Properties>
</file>