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71" r:id="rId9"/>
    <p:sldId id="265" r:id="rId10"/>
    <p:sldId id="266" r:id="rId11"/>
    <p:sldId id="268" r:id="rId12"/>
    <p:sldId id="272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3AB52-4EC7-4ACD-8B6A-26167160A356}" v="41" dt="2024-09-05T02:54:0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rah A. Otiende" userId="2ea52888-5cb3-4ca8-9d32-aeb97cb7a0a3" providerId="ADAL" clId="{B493AB52-4EC7-4ACD-8B6A-26167160A356}"/>
    <pc:docChg chg="undo custSel addSld delSld modSld sldOrd">
      <pc:chgData name="Verrah A. Otiende" userId="2ea52888-5cb3-4ca8-9d32-aeb97cb7a0a3" providerId="ADAL" clId="{B493AB52-4EC7-4ACD-8B6A-26167160A356}" dt="2024-09-05T02:56:16.718" v="193" actId="2696"/>
      <pc:docMkLst>
        <pc:docMk/>
      </pc:docMkLst>
      <pc:sldChg chg="addSp delSp modSp mod setBg addAnim">
        <pc:chgData name="Verrah A. Otiende" userId="2ea52888-5cb3-4ca8-9d32-aeb97cb7a0a3" providerId="ADAL" clId="{B493AB52-4EC7-4ACD-8B6A-26167160A356}" dt="2024-09-05T02:42:22.892" v="16"/>
        <pc:sldMkLst>
          <pc:docMk/>
          <pc:sldMk cId="0" sldId="256"/>
        </pc:sldMkLst>
        <pc:spChg chg="mod">
          <ac:chgData name="Verrah A. Otiende" userId="2ea52888-5cb3-4ca8-9d32-aeb97cb7a0a3" providerId="ADAL" clId="{B493AB52-4EC7-4ACD-8B6A-26167160A356}" dt="2024-09-05T02:42:22.892" v="14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42:22.892" v="14" actId="2660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Verrah A. Otiende" userId="2ea52888-5cb3-4ca8-9d32-aeb97cb7a0a3" providerId="ADAL" clId="{B493AB52-4EC7-4ACD-8B6A-26167160A356}" dt="2024-09-05T02:42:18.141" v="13" actId="478"/>
          <ac:spMkLst>
            <pc:docMk/>
            <pc:sldMk cId="0" sldId="256"/>
            <ac:spMk id="4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2:22.892" v="14" actId="26606"/>
          <ac:spMkLst>
            <pc:docMk/>
            <pc:sldMk cId="0" sldId="256"/>
            <ac:spMk id="8" creationId="{D59C2C63-D709-4949-9465-29A52CBEDD3B}"/>
          </ac:spMkLst>
        </pc:spChg>
        <pc:spChg chg="add">
          <ac:chgData name="Verrah A. Otiende" userId="2ea52888-5cb3-4ca8-9d32-aeb97cb7a0a3" providerId="ADAL" clId="{B493AB52-4EC7-4ACD-8B6A-26167160A356}" dt="2024-09-05T02:42:22.892" v="14" actId="26606"/>
          <ac:spMkLst>
            <pc:docMk/>
            <pc:sldMk cId="0" sldId="256"/>
            <ac:spMk id="10" creationId="{0EFD2038-15D6-4003-8350-AFEC394EEFA7}"/>
          </ac:spMkLst>
        </pc:spChg>
        <pc:spChg chg="add">
          <ac:chgData name="Verrah A. Otiende" userId="2ea52888-5cb3-4ca8-9d32-aeb97cb7a0a3" providerId="ADAL" clId="{B493AB52-4EC7-4ACD-8B6A-26167160A356}" dt="2024-09-05T02:42:22.892" v="14" actId="26606"/>
          <ac:spMkLst>
            <pc:docMk/>
            <pc:sldMk cId="0" sldId="256"/>
            <ac:spMk id="12" creationId="{8CF519C2-F6BE-41BE-A50E-54B98359C914}"/>
          </ac:spMkLst>
        </pc:spChg>
        <pc:grpChg chg="add">
          <ac:chgData name="Verrah A. Otiende" userId="2ea52888-5cb3-4ca8-9d32-aeb97cb7a0a3" providerId="ADAL" clId="{B493AB52-4EC7-4ACD-8B6A-26167160A356}" dt="2024-09-05T02:42:22.892" v="14" actId="26606"/>
          <ac:grpSpMkLst>
            <pc:docMk/>
            <pc:sldMk cId="0" sldId="256"/>
            <ac:grpSpMk id="14" creationId="{7767AD93-AD3E-4C62-97D5-E54E14B2EAD8}"/>
          </ac:grpSpMkLst>
        </pc:grpChg>
        <pc:cxnChg chg="add">
          <ac:chgData name="Verrah A. Otiende" userId="2ea52888-5cb3-4ca8-9d32-aeb97cb7a0a3" providerId="ADAL" clId="{B493AB52-4EC7-4ACD-8B6A-26167160A356}" dt="2024-09-05T02:42:22.892" v="14" actId="26606"/>
          <ac:cxnSpMkLst>
            <pc:docMk/>
            <pc:sldMk cId="0" sldId="256"/>
            <ac:cxnSpMk id="20" creationId="{0772CE55-4C36-44F1-A9BD-379BEB84317D}"/>
          </ac:cxnSpMkLst>
        </pc:cxnChg>
      </pc:sldChg>
      <pc:sldChg chg="addSp modSp mod setBg">
        <pc:chgData name="Verrah A. Otiende" userId="2ea52888-5cb3-4ca8-9d32-aeb97cb7a0a3" providerId="ADAL" clId="{B493AB52-4EC7-4ACD-8B6A-26167160A356}" dt="2024-09-05T02:43:21.378" v="28" actId="404"/>
        <pc:sldMkLst>
          <pc:docMk/>
          <pc:sldMk cId="0" sldId="257"/>
        </pc:sldMkLst>
        <pc:spChg chg="mod">
          <ac:chgData name="Verrah A. Otiende" userId="2ea52888-5cb3-4ca8-9d32-aeb97cb7a0a3" providerId="ADAL" clId="{B493AB52-4EC7-4ACD-8B6A-26167160A356}" dt="2024-09-05T02:42:29.403" v="17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43:21.378" v="28" actId="404"/>
          <ac:spMkLst>
            <pc:docMk/>
            <pc:sldMk cId="0" sldId="257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2:29.403" v="17" actId="26606"/>
          <ac:spMkLst>
            <pc:docMk/>
            <pc:sldMk cId="0" sldId="257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2:29.403" v="17" actId="26606"/>
          <ac:spMkLst>
            <pc:docMk/>
            <pc:sldMk cId="0" sldId="257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2:29.403" v="17" actId="26606"/>
          <ac:spMkLst>
            <pc:docMk/>
            <pc:sldMk cId="0" sldId="257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2:29.403" v="17" actId="26606"/>
          <ac:spMkLst>
            <pc:docMk/>
            <pc:sldMk cId="0" sldId="257"/>
            <ac:spMk id="14" creationId="{C6202988-4466-42C5-B33A-AFABF051B4FE}"/>
          </ac:spMkLst>
        </pc:spChg>
      </pc:sldChg>
      <pc:sldChg chg="addSp modSp mod setBg">
        <pc:chgData name="Verrah A. Otiende" userId="2ea52888-5cb3-4ca8-9d32-aeb97cb7a0a3" providerId="ADAL" clId="{B493AB52-4EC7-4ACD-8B6A-26167160A356}" dt="2024-09-05T02:43:50.925" v="34" actId="20577"/>
        <pc:sldMkLst>
          <pc:docMk/>
          <pc:sldMk cId="0" sldId="258"/>
        </pc:sldMkLst>
        <pc:spChg chg="mod">
          <ac:chgData name="Verrah A. Otiende" userId="2ea52888-5cb3-4ca8-9d32-aeb97cb7a0a3" providerId="ADAL" clId="{B493AB52-4EC7-4ACD-8B6A-26167160A356}" dt="2024-09-05T02:43:28.198" v="29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43:50.925" v="34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3:28.198" v="29" actId="26606"/>
          <ac:spMkLst>
            <pc:docMk/>
            <pc:sldMk cId="0" sldId="258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3:28.198" v="29" actId="26606"/>
          <ac:spMkLst>
            <pc:docMk/>
            <pc:sldMk cId="0" sldId="258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3:28.198" v="29" actId="26606"/>
          <ac:spMkLst>
            <pc:docMk/>
            <pc:sldMk cId="0" sldId="258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3:28.198" v="29" actId="26606"/>
          <ac:spMkLst>
            <pc:docMk/>
            <pc:sldMk cId="0" sldId="258"/>
            <ac:spMk id="14" creationId="{C6202988-4466-42C5-B33A-AFABF051B4FE}"/>
          </ac:spMkLst>
        </pc:spChg>
      </pc:sldChg>
      <pc:sldChg chg="addSp modSp mod setBg">
        <pc:chgData name="Verrah A. Otiende" userId="2ea52888-5cb3-4ca8-9d32-aeb97cb7a0a3" providerId="ADAL" clId="{B493AB52-4EC7-4ACD-8B6A-26167160A356}" dt="2024-09-05T02:44:05.107" v="38" actId="27636"/>
        <pc:sldMkLst>
          <pc:docMk/>
          <pc:sldMk cId="0" sldId="259"/>
        </pc:sldMkLst>
        <pc:spChg chg="mod">
          <ac:chgData name="Verrah A. Otiende" userId="2ea52888-5cb3-4ca8-9d32-aeb97cb7a0a3" providerId="ADAL" clId="{B493AB52-4EC7-4ACD-8B6A-26167160A356}" dt="2024-09-05T02:43:58.134" v="35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44:05.107" v="38" actId="27636"/>
          <ac:spMkLst>
            <pc:docMk/>
            <pc:sldMk cId="0" sldId="259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3:58.134" v="35" actId="26606"/>
          <ac:spMkLst>
            <pc:docMk/>
            <pc:sldMk cId="0" sldId="259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3:58.134" v="35" actId="26606"/>
          <ac:spMkLst>
            <pc:docMk/>
            <pc:sldMk cId="0" sldId="259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3:58.134" v="35" actId="26606"/>
          <ac:spMkLst>
            <pc:docMk/>
            <pc:sldMk cId="0" sldId="259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3:58.134" v="35" actId="26606"/>
          <ac:spMkLst>
            <pc:docMk/>
            <pc:sldMk cId="0" sldId="259"/>
            <ac:spMk id="14" creationId="{C6202988-4466-42C5-B33A-AFABF051B4FE}"/>
          </ac:spMkLst>
        </pc:spChg>
      </pc:sldChg>
      <pc:sldChg chg="addSp delSp modSp del mod">
        <pc:chgData name="Verrah A. Otiende" userId="2ea52888-5cb3-4ca8-9d32-aeb97cb7a0a3" providerId="ADAL" clId="{B493AB52-4EC7-4ACD-8B6A-26167160A356}" dt="2024-09-05T02:49:07.497" v="97" actId="47"/>
        <pc:sldMkLst>
          <pc:docMk/>
          <pc:sldMk cId="0" sldId="260"/>
        </pc:sldMkLst>
        <pc:spChg chg="mod">
          <ac:chgData name="Verrah A. Otiende" userId="2ea52888-5cb3-4ca8-9d32-aeb97cb7a0a3" providerId="ADAL" clId="{B493AB52-4EC7-4ACD-8B6A-26167160A356}" dt="2024-09-05T02:47:44.917" v="72" actId="21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Verrah A. Otiende" userId="2ea52888-5cb3-4ca8-9d32-aeb97cb7a0a3" providerId="ADAL" clId="{B493AB52-4EC7-4ACD-8B6A-26167160A356}" dt="2024-09-05T02:48:00.178" v="74" actId="21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Verrah A. Otiende" userId="2ea52888-5cb3-4ca8-9d32-aeb97cb7a0a3" providerId="ADAL" clId="{B493AB52-4EC7-4ACD-8B6A-26167160A356}" dt="2024-09-05T02:48:00.178" v="74" actId="21"/>
          <ac:spMkLst>
            <pc:docMk/>
            <pc:sldMk cId="0" sldId="260"/>
            <ac:spMk id="5" creationId="{1DEF6EE9-8C93-DEDE-303D-D17368BFC16B}"/>
          </ac:spMkLst>
        </pc:spChg>
      </pc:sldChg>
      <pc:sldChg chg="addSp modSp mod setBg">
        <pc:chgData name="Verrah A. Otiende" userId="2ea52888-5cb3-4ca8-9d32-aeb97cb7a0a3" providerId="ADAL" clId="{B493AB52-4EC7-4ACD-8B6A-26167160A356}" dt="2024-09-05T02:45:16.900" v="52" actId="1076"/>
        <pc:sldMkLst>
          <pc:docMk/>
          <pc:sldMk cId="0" sldId="261"/>
        </pc:sldMkLst>
        <pc:spChg chg="mod">
          <ac:chgData name="Verrah A. Otiende" userId="2ea52888-5cb3-4ca8-9d32-aeb97cb7a0a3" providerId="ADAL" clId="{B493AB52-4EC7-4ACD-8B6A-26167160A356}" dt="2024-09-05T02:44:46.285" v="39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45:16.900" v="52" actId="1076"/>
          <ac:spMkLst>
            <pc:docMk/>
            <pc:sldMk cId="0" sldId="261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4:46.285" v="39" actId="26606"/>
          <ac:spMkLst>
            <pc:docMk/>
            <pc:sldMk cId="0" sldId="261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4:46.285" v="39" actId="26606"/>
          <ac:spMkLst>
            <pc:docMk/>
            <pc:sldMk cId="0" sldId="261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4:46.285" v="39" actId="26606"/>
          <ac:spMkLst>
            <pc:docMk/>
            <pc:sldMk cId="0" sldId="261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4:46.285" v="39" actId="26606"/>
          <ac:spMkLst>
            <pc:docMk/>
            <pc:sldMk cId="0" sldId="261"/>
            <ac:spMk id="14" creationId="{C6202988-4466-42C5-B33A-AFABF051B4FE}"/>
          </ac:spMkLst>
        </pc:spChg>
      </pc:sldChg>
      <pc:sldChg chg="addSp delSp modSp mod setBg addAnim">
        <pc:chgData name="Verrah A. Otiende" userId="2ea52888-5cb3-4ca8-9d32-aeb97cb7a0a3" providerId="ADAL" clId="{B493AB52-4EC7-4ACD-8B6A-26167160A356}" dt="2024-09-05T02:46:32.372" v="68" actId="27636"/>
        <pc:sldMkLst>
          <pc:docMk/>
          <pc:sldMk cId="0" sldId="262"/>
        </pc:sldMkLst>
        <pc:spChg chg="mod">
          <ac:chgData name="Verrah A. Otiende" userId="2ea52888-5cb3-4ca8-9d32-aeb97cb7a0a3" providerId="ADAL" clId="{B493AB52-4EC7-4ACD-8B6A-26167160A356}" dt="2024-09-05T02:45:32.590" v="53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46:32.372" v="68" actId="27636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Verrah A. Otiende" userId="2ea52888-5cb3-4ca8-9d32-aeb97cb7a0a3" providerId="ADAL" clId="{B493AB52-4EC7-4ACD-8B6A-26167160A356}" dt="2024-09-05T02:46:21.093" v="62" actId="478"/>
          <ac:spMkLst>
            <pc:docMk/>
            <pc:sldMk cId="0" sldId="262"/>
            <ac:spMk id="4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5:32.590" v="53" actId="26606"/>
          <ac:spMkLst>
            <pc:docMk/>
            <pc:sldMk cId="0" sldId="262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5:32.590" v="53" actId="26606"/>
          <ac:spMkLst>
            <pc:docMk/>
            <pc:sldMk cId="0" sldId="262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5:32.590" v="53" actId="26606"/>
          <ac:spMkLst>
            <pc:docMk/>
            <pc:sldMk cId="0" sldId="262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5:32.590" v="53" actId="26606"/>
          <ac:spMkLst>
            <pc:docMk/>
            <pc:sldMk cId="0" sldId="262"/>
            <ac:spMk id="14" creationId="{C6202988-4466-42C5-B33A-AFABF051B4FE}"/>
          </ac:spMkLst>
        </pc:spChg>
      </pc:sldChg>
      <pc:sldChg chg="addSp delSp modSp mod ord setBg">
        <pc:chgData name="Verrah A. Otiende" userId="2ea52888-5cb3-4ca8-9d32-aeb97cb7a0a3" providerId="ADAL" clId="{B493AB52-4EC7-4ACD-8B6A-26167160A356}" dt="2024-09-05T02:48:54.602" v="96" actId="27636"/>
        <pc:sldMkLst>
          <pc:docMk/>
          <pc:sldMk cId="0" sldId="263"/>
        </pc:sldMkLst>
        <pc:spChg chg="del mod">
          <ac:chgData name="Verrah A. Otiende" userId="2ea52888-5cb3-4ca8-9d32-aeb97cb7a0a3" providerId="ADAL" clId="{B493AB52-4EC7-4ACD-8B6A-26167160A356}" dt="2024-09-05T02:45:48.911" v="56" actId="21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Verrah A. Otiende" userId="2ea52888-5cb3-4ca8-9d32-aeb97cb7a0a3" providerId="ADAL" clId="{B493AB52-4EC7-4ACD-8B6A-26167160A356}" dt="2024-09-05T02:48:03.841" v="75"/>
          <ac:spMkLst>
            <pc:docMk/>
            <pc:sldMk cId="0" sldId="263"/>
            <ac:spMk id="4" creationId="{E4856893-EC47-4CF7-2165-2587DCCE8104}"/>
          </ac:spMkLst>
        </pc:spChg>
        <pc:spChg chg="add mod">
          <ac:chgData name="Verrah A. Otiende" userId="2ea52888-5cb3-4ca8-9d32-aeb97cb7a0a3" providerId="ADAL" clId="{B493AB52-4EC7-4ACD-8B6A-26167160A356}" dt="2024-09-05T02:47:54.668" v="73"/>
          <ac:spMkLst>
            <pc:docMk/>
            <pc:sldMk cId="0" sldId="263"/>
            <ac:spMk id="5" creationId="{55616933-6AD3-8382-8ACC-F2F544ABE39C}"/>
          </ac:spMkLst>
        </pc:spChg>
        <pc:spChg chg="add mod">
          <ac:chgData name="Verrah A. Otiende" userId="2ea52888-5cb3-4ca8-9d32-aeb97cb7a0a3" providerId="ADAL" clId="{B493AB52-4EC7-4ACD-8B6A-26167160A356}" dt="2024-09-05T02:48:54.602" v="96" actId="27636"/>
          <ac:spMkLst>
            <pc:docMk/>
            <pc:sldMk cId="0" sldId="263"/>
            <ac:spMk id="6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45:41.493" v="55" actId="26606"/>
          <ac:spMkLst>
            <pc:docMk/>
            <pc:sldMk cId="0" sldId="263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5:41.493" v="55" actId="26606"/>
          <ac:spMkLst>
            <pc:docMk/>
            <pc:sldMk cId="0" sldId="263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5:41.493" v="55" actId="26606"/>
          <ac:spMkLst>
            <pc:docMk/>
            <pc:sldMk cId="0" sldId="263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5:41.493" v="55" actId="26606"/>
          <ac:spMkLst>
            <pc:docMk/>
            <pc:sldMk cId="0" sldId="263"/>
            <ac:spMk id="14" creationId="{C6202988-4466-42C5-B33A-AFABF051B4FE}"/>
          </ac:spMkLst>
        </pc:spChg>
      </pc:sldChg>
      <pc:sldChg chg="addSp delSp modSp del mod">
        <pc:chgData name="Verrah A. Otiende" userId="2ea52888-5cb3-4ca8-9d32-aeb97cb7a0a3" providerId="ADAL" clId="{B493AB52-4EC7-4ACD-8B6A-26167160A356}" dt="2024-09-05T02:50:09.616" v="108" actId="2696"/>
        <pc:sldMkLst>
          <pc:docMk/>
          <pc:sldMk cId="0" sldId="264"/>
        </pc:sldMkLst>
        <pc:spChg chg="del mod">
          <ac:chgData name="Verrah A. Otiende" userId="2ea52888-5cb3-4ca8-9d32-aeb97cb7a0a3" providerId="ADAL" clId="{B493AB52-4EC7-4ACD-8B6A-26167160A356}" dt="2024-09-05T02:49:28.005" v="99" actId="21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Verrah A. Otiende" userId="2ea52888-5cb3-4ca8-9d32-aeb97cb7a0a3" providerId="ADAL" clId="{B493AB52-4EC7-4ACD-8B6A-26167160A356}" dt="2024-09-05T02:49:28.005" v="99" actId="21"/>
          <ac:spMkLst>
            <pc:docMk/>
            <pc:sldMk cId="0" sldId="264"/>
            <ac:spMk id="4" creationId="{AF8FDA73-0CAE-6DDC-4264-F9D8364AB963}"/>
          </ac:spMkLst>
        </pc:spChg>
      </pc:sldChg>
      <pc:sldChg chg="addSp delSp modSp mod setBg modAnim">
        <pc:chgData name="Verrah A. Otiende" userId="2ea52888-5cb3-4ca8-9d32-aeb97cb7a0a3" providerId="ADAL" clId="{B493AB52-4EC7-4ACD-8B6A-26167160A356}" dt="2024-09-05T02:50:27.841" v="111"/>
        <pc:sldMkLst>
          <pc:docMk/>
          <pc:sldMk cId="0" sldId="265"/>
        </pc:sldMkLst>
        <pc:spChg chg="add mod">
          <ac:chgData name="Verrah A. Otiende" userId="2ea52888-5cb3-4ca8-9d32-aeb97cb7a0a3" providerId="ADAL" clId="{B493AB52-4EC7-4ACD-8B6A-26167160A356}" dt="2024-09-05T02:50:27.841" v="111"/>
          <ac:spMkLst>
            <pc:docMk/>
            <pc:sldMk cId="0" sldId="265"/>
            <ac:spMk id="2" creationId="{8E86C0BC-A315-7CB9-61C6-78AED615D57D}"/>
          </ac:spMkLst>
        </pc:spChg>
        <pc:spChg chg="mod">
          <ac:chgData name="Verrah A. Otiende" userId="2ea52888-5cb3-4ca8-9d32-aeb97cb7a0a3" providerId="ADAL" clId="{B493AB52-4EC7-4ACD-8B6A-26167160A356}" dt="2024-09-05T02:50:13.701" v="109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8" creationId="{52723366-C73B-4ED6-ADEF-29911C6BC55F}"/>
          </ac:spMkLst>
        </pc:spChg>
        <pc:spChg chg="add del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10" creationId="{847A4152-8E41-4D1C-B88C-57C5C430A69E}"/>
          </ac:spMkLst>
        </pc:spChg>
        <pc:spChg chg="add del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12" creationId="{999F76F5-72D4-4814-9169-8F535AEEB809}"/>
          </ac:spMkLst>
        </pc:spChg>
        <pc:spChg chg="add del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14" creationId="{C6202988-4466-42C5-B33A-AFABF051B4FE}"/>
          </ac:spMkLst>
        </pc:spChg>
        <pc:spChg chg="add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19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21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23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50:25.408" v="110" actId="26606"/>
          <ac:spMkLst>
            <pc:docMk/>
            <pc:sldMk cId="0" sldId="265"/>
            <ac:spMk id="25" creationId="{C6202988-4466-42C5-B33A-AFABF051B4FE}"/>
          </ac:spMkLst>
        </pc:spChg>
      </pc:sldChg>
      <pc:sldChg chg="addSp modSp mod setBg">
        <pc:chgData name="Verrah A. Otiende" userId="2ea52888-5cb3-4ca8-9d32-aeb97cb7a0a3" providerId="ADAL" clId="{B493AB52-4EC7-4ACD-8B6A-26167160A356}" dt="2024-09-05T02:50:55.805" v="114" actId="14100"/>
        <pc:sldMkLst>
          <pc:docMk/>
          <pc:sldMk cId="0" sldId="266"/>
        </pc:sldMkLst>
        <pc:spChg chg="mod">
          <ac:chgData name="Verrah A. Otiende" userId="2ea52888-5cb3-4ca8-9d32-aeb97cb7a0a3" providerId="ADAL" clId="{B493AB52-4EC7-4ACD-8B6A-26167160A356}" dt="2024-09-05T02:50:37.013" v="112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50:55.805" v="114" actId="14100"/>
          <ac:spMkLst>
            <pc:docMk/>
            <pc:sldMk cId="0" sldId="266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50:37.013" v="112" actId="26606"/>
          <ac:spMkLst>
            <pc:docMk/>
            <pc:sldMk cId="0" sldId="266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50:37.013" v="112" actId="26606"/>
          <ac:spMkLst>
            <pc:docMk/>
            <pc:sldMk cId="0" sldId="266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50:37.013" v="112" actId="26606"/>
          <ac:spMkLst>
            <pc:docMk/>
            <pc:sldMk cId="0" sldId="266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50:37.013" v="112" actId="26606"/>
          <ac:spMkLst>
            <pc:docMk/>
            <pc:sldMk cId="0" sldId="266"/>
            <ac:spMk id="14" creationId="{C6202988-4466-42C5-B33A-AFABF051B4FE}"/>
          </ac:spMkLst>
        </pc:spChg>
      </pc:sldChg>
      <pc:sldChg chg="addSp delSp modSp del mod">
        <pc:chgData name="Verrah A. Otiende" userId="2ea52888-5cb3-4ca8-9d32-aeb97cb7a0a3" providerId="ADAL" clId="{B493AB52-4EC7-4ACD-8B6A-26167160A356}" dt="2024-09-05T02:56:16.718" v="193" actId="2696"/>
        <pc:sldMkLst>
          <pc:docMk/>
          <pc:sldMk cId="0" sldId="267"/>
        </pc:sldMkLst>
        <pc:spChg chg="del mod">
          <ac:chgData name="Verrah A. Otiende" userId="2ea52888-5cb3-4ca8-9d32-aeb97cb7a0a3" providerId="ADAL" clId="{B493AB52-4EC7-4ACD-8B6A-26167160A356}" dt="2024-09-05T02:53:32.715" v="143" actId="21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Verrah A. Otiende" userId="2ea52888-5cb3-4ca8-9d32-aeb97cb7a0a3" providerId="ADAL" clId="{B493AB52-4EC7-4ACD-8B6A-26167160A356}" dt="2024-09-05T02:53:32.715" v="143" actId="21"/>
          <ac:spMkLst>
            <pc:docMk/>
            <pc:sldMk cId="0" sldId="267"/>
            <ac:spMk id="4" creationId="{C389A627-EB1D-88F9-20CD-E32E59E3E89A}"/>
          </ac:spMkLst>
        </pc:spChg>
      </pc:sldChg>
      <pc:sldChg chg="addSp delSp modSp mod ord setBg">
        <pc:chgData name="Verrah A. Otiende" userId="2ea52888-5cb3-4ca8-9d32-aeb97cb7a0a3" providerId="ADAL" clId="{B493AB52-4EC7-4ACD-8B6A-26167160A356}" dt="2024-09-05T02:55:25.435" v="192" actId="27636"/>
        <pc:sldMkLst>
          <pc:docMk/>
          <pc:sldMk cId="0" sldId="268"/>
        </pc:sldMkLst>
        <pc:spChg chg="del mod">
          <ac:chgData name="Verrah A. Otiende" userId="2ea52888-5cb3-4ca8-9d32-aeb97cb7a0a3" providerId="ADAL" clId="{B493AB52-4EC7-4ACD-8B6A-26167160A356}" dt="2024-09-05T02:53:59.053" v="148" actId="478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Verrah A. Otiende" userId="2ea52888-5cb3-4ca8-9d32-aeb97cb7a0a3" providerId="ADAL" clId="{B493AB52-4EC7-4ACD-8B6A-26167160A356}" dt="2024-09-05T02:53:40.247" v="144" actId="478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Verrah A. Otiende" userId="2ea52888-5cb3-4ca8-9d32-aeb97cb7a0a3" providerId="ADAL" clId="{B493AB52-4EC7-4ACD-8B6A-26167160A356}" dt="2024-09-05T02:53:43.429" v="145" actId="478"/>
          <ac:spMkLst>
            <pc:docMk/>
            <pc:sldMk cId="0" sldId="268"/>
            <ac:spMk id="5" creationId="{B06A85A8-F3BD-BF2C-6D6E-D5606F40C455}"/>
          </ac:spMkLst>
        </pc:spChg>
        <pc:spChg chg="add mod">
          <ac:chgData name="Verrah A. Otiende" userId="2ea52888-5cb3-4ca8-9d32-aeb97cb7a0a3" providerId="ADAL" clId="{B493AB52-4EC7-4ACD-8B6A-26167160A356}" dt="2024-09-05T02:55:25.435" v="192" actId="27636"/>
          <ac:spMkLst>
            <pc:docMk/>
            <pc:sldMk cId="0" sldId="268"/>
            <ac:spMk id="6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51:37.388" v="119" actId="26606"/>
          <ac:spMkLst>
            <pc:docMk/>
            <pc:sldMk cId="0" sldId="268"/>
            <ac:spMk id="8" creationId="{52723366-C73B-4ED6-ADEF-29911C6BC55F}"/>
          </ac:spMkLst>
        </pc:spChg>
        <pc:spChg chg="add del mod">
          <ac:chgData name="Verrah A. Otiende" userId="2ea52888-5cb3-4ca8-9d32-aeb97cb7a0a3" providerId="ADAL" clId="{B493AB52-4EC7-4ACD-8B6A-26167160A356}" dt="2024-09-05T02:54:02.179" v="149" actId="478"/>
          <ac:spMkLst>
            <pc:docMk/>
            <pc:sldMk cId="0" sldId="268"/>
            <ac:spMk id="9" creationId="{116587E6-E8FC-F63B-15F9-358E67F30063}"/>
          </ac:spMkLst>
        </pc:spChg>
        <pc:spChg chg="add">
          <ac:chgData name="Verrah A. Otiende" userId="2ea52888-5cb3-4ca8-9d32-aeb97cb7a0a3" providerId="ADAL" clId="{B493AB52-4EC7-4ACD-8B6A-26167160A356}" dt="2024-09-05T02:51:37.388" v="119" actId="26606"/>
          <ac:spMkLst>
            <pc:docMk/>
            <pc:sldMk cId="0" sldId="268"/>
            <ac:spMk id="10" creationId="{847A4152-8E41-4D1C-B88C-57C5C430A69E}"/>
          </ac:spMkLst>
        </pc:spChg>
        <pc:spChg chg="add mod">
          <ac:chgData name="Verrah A. Otiende" userId="2ea52888-5cb3-4ca8-9d32-aeb97cb7a0a3" providerId="ADAL" clId="{B493AB52-4EC7-4ACD-8B6A-26167160A356}" dt="2024-09-05T02:55:15.891" v="188" actId="20577"/>
          <ac:spMkLst>
            <pc:docMk/>
            <pc:sldMk cId="0" sldId="268"/>
            <ac:spMk id="11" creationId="{5640B59A-1688-4ECB-DAF0-9F950E3F558A}"/>
          </ac:spMkLst>
        </pc:spChg>
        <pc:spChg chg="add">
          <ac:chgData name="Verrah A. Otiende" userId="2ea52888-5cb3-4ca8-9d32-aeb97cb7a0a3" providerId="ADAL" clId="{B493AB52-4EC7-4ACD-8B6A-26167160A356}" dt="2024-09-05T02:51:37.388" v="119" actId="26606"/>
          <ac:spMkLst>
            <pc:docMk/>
            <pc:sldMk cId="0" sldId="268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51:37.388" v="119" actId="26606"/>
          <ac:spMkLst>
            <pc:docMk/>
            <pc:sldMk cId="0" sldId="268"/>
            <ac:spMk id="14" creationId="{C6202988-4466-42C5-B33A-AFABF051B4FE}"/>
          </ac:spMkLst>
        </pc:spChg>
      </pc:sldChg>
      <pc:sldChg chg="addSp modSp mod setBg">
        <pc:chgData name="Verrah A. Otiende" userId="2ea52888-5cb3-4ca8-9d32-aeb97cb7a0a3" providerId="ADAL" clId="{B493AB52-4EC7-4ACD-8B6A-26167160A356}" dt="2024-09-05T02:51:43.819" v="120" actId="26606"/>
        <pc:sldMkLst>
          <pc:docMk/>
          <pc:sldMk cId="0" sldId="269"/>
        </pc:sldMkLst>
        <pc:spChg chg="mod">
          <ac:chgData name="Verrah A. Otiende" userId="2ea52888-5cb3-4ca8-9d32-aeb97cb7a0a3" providerId="ADAL" clId="{B493AB52-4EC7-4ACD-8B6A-26167160A356}" dt="2024-09-05T02:51:43.819" v="120" actId="26606"/>
          <ac:spMkLst>
            <pc:docMk/>
            <pc:sldMk cId="0" sldId="269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51:43.819" v="120" actId="26606"/>
          <ac:spMkLst>
            <pc:docMk/>
            <pc:sldMk cId="0" sldId="269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51:43.819" v="120" actId="26606"/>
          <ac:spMkLst>
            <pc:docMk/>
            <pc:sldMk cId="0" sldId="269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51:43.819" v="120" actId="26606"/>
          <ac:spMkLst>
            <pc:docMk/>
            <pc:sldMk cId="0" sldId="269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51:43.819" v="120" actId="26606"/>
          <ac:spMkLst>
            <pc:docMk/>
            <pc:sldMk cId="0" sldId="269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51:43.819" v="120" actId="26606"/>
          <ac:spMkLst>
            <pc:docMk/>
            <pc:sldMk cId="0" sldId="269"/>
            <ac:spMk id="14" creationId="{C6202988-4466-42C5-B33A-AFABF051B4FE}"/>
          </ac:spMkLst>
        </pc:spChg>
      </pc:sldChg>
      <pc:sldChg chg="addSp modSp mod setBg">
        <pc:chgData name="Verrah A. Otiende" userId="2ea52888-5cb3-4ca8-9d32-aeb97cb7a0a3" providerId="ADAL" clId="{B493AB52-4EC7-4ACD-8B6A-26167160A356}" dt="2024-09-05T02:52:02.036" v="121" actId="26606"/>
        <pc:sldMkLst>
          <pc:docMk/>
          <pc:sldMk cId="0" sldId="270"/>
        </pc:sldMkLst>
        <pc:spChg chg="mod">
          <ac:chgData name="Verrah A. Otiende" userId="2ea52888-5cb3-4ca8-9d32-aeb97cb7a0a3" providerId="ADAL" clId="{B493AB52-4EC7-4ACD-8B6A-26167160A356}" dt="2024-09-05T02:52:02.036" v="121" actId="26606"/>
          <ac:spMkLst>
            <pc:docMk/>
            <pc:sldMk cId="0" sldId="270"/>
            <ac:spMk id="2" creationId="{00000000-0000-0000-0000-000000000000}"/>
          </ac:spMkLst>
        </pc:spChg>
        <pc:spChg chg="mod">
          <ac:chgData name="Verrah A. Otiende" userId="2ea52888-5cb3-4ca8-9d32-aeb97cb7a0a3" providerId="ADAL" clId="{B493AB52-4EC7-4ACD-8B6A-26167160A356}" dt="2024-09-05T02:52:02.036" v="121" actId="26606"/>
          <ac:spMkLst>
            <pc:docMk/>
            <pc:sldMk cId="0" sldId="270"/>
            <ac:spMk id="3" creationId="{00000000-0000-0000-0000-000000000000}"/>
          </ac:spMkLst>
        </pc:spChg>
        <pc:spChg chg="add">
          <ac:chgData name="Verrah A. Otiende" userId="2ea52888-5cb3-4ca8-9d32-aeb97cb7a0a3" providerId="ADAL" clId="{B493AB52-4EC7-4ACD-8B6A-26167160A356}" dt="2024-09-05T02:52:02.036" v="121" actId="26606"/>
          <ac:spMkLst>
            <pc:docMk/>
            <pc:sldMk cId="0" sldId="270"/>
            <ac:spMk id="8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52:02.036" v="121" actId="26606"/>
          <ac:spMkLst>
            <pc:docMk/>
            <pc:sldMk cId="0" sldId="270"/>
            <ac:spMk id="10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52:02.036" v="121" actId="26606"/>
          <ac:spMkLst>
            <pc:docMk/>
            <pc:sldMk cId="0" sldId="270"/>
            <ac:spMk id="12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52:02.036" v="121" actId="26606"/>
          <ac:spMkLst>
            <pc:docMk/>
            <pc:sldMk cId="0" sldId="270"/>
            <ac:spMk id="14" creationId="{C6202988-4466-42C5-B33A-AFABF051B4FE}"/>
          </ac:spMkLst>
        </pc:spChg>
      </pc:sldChg>
      <pc:sldChg chg="addSp delSp modSp add mod">
        <pc:chgData name="Verrah A. Otiende" userId="2ea52888-5cb3-4ca8-9d32-aeb97cb7a0a3" providerId="ADAL" clId="{B493AB52-4EC7-4ACD-8B6A-26167160A356}" dt="2024-09-05T02:49:59.909" v="107" actId="26606"/>
        <pc:sldMkLst>
          <pc:docMk/>
          <pc:sldMk cId="1482857898" sldId="271"/>
        </pc:sldMkLst>
        <pc:spChg chg="del mod">
          <ac:chgData name="Verrah A. Otiende" userId="2ea52888-5cb3-4ca8-9d32-aeb97cb7a0a3" providerId="ADAL" clId="{B493AB52-4EC7-4ACD-8B6A-26167160A356}" dt="2024-09-05T02:49:47.748" v="104" actId="478"/>
          <ac:spMkLst>
            <pc:docMk/>
            <pc:sldMk cId="1482857898" sldId="271"/>
            <ac:spMk id="3" creationId="{00000000-0000-0000-0000-000000000000}"/>
          </ac:spMkLst>
        </pc:spChg>
        <pc:spChg chg="add mod">
          <ac:chgData name="Verrah A. Otiende" userId="2ea52888-5cb3-4ca8-9d32-aeb97cb7a0a3" providerId="ADAL" clId="{B493AB52-4EC7-4ACD-8B6A-26167160A356}" dt="2024-09-05T02:49:42.061" v="101"/>
          <ac:spMkLst>
            <pc:docMk/>
            <pc:sldMk cId="1482857898" sldId="271"/>
            <ac:spMk id="4" creationId="{1773182C-A0D8-2CBD-DBB6-99542CB0917F}"/>
          </ac:spMkLst>
        </pc:spChg>
        <pc:spChg chg="add mod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5" creationId="{A76ADA19-1161-F6C3-CD30-881DB39DCBF2}"/>
          </ac:spMkLst>
        </pc:spChg>
        <pc:spChg chg="del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8" creationId="{52723366-C73B-4ED6-ADEF-29911C6BC55F}"/>
          </ac:spMkLst>
        </pc:spChg>
        <pc:spChg chg="del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10" creationId="{847A4152-8E41-4D1C-B88C-57C5C430A69E}"/>
          </ac:spMkLst>
        </pc:spChg>
        <pc:spChg chg="del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12" creationId="{999F76F5-72D4-4814-9169-8F535AEEB809}"/>
          </ac:spMkLst>
        </pc:spChg>
        <pc:spChg chg="del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14" creationId="{C6202988-4466-42C5-B33A-AFABF051B4FE}"/>
          </ac:spMkLst>
        </pc:spChg>
        <pc:spChg chg="add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19" creationId="{52723366-C73B-4ED6-ADEF-29911C6BC55F}"/>
          </ac:spMkLst>
        </pc:spChg>
        <pc:spChg chg="add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21" creationId="{847A4152-8E41-4D1C-B88C-57C5C430A69E}"/>
          </ac:spMkLst>
        </pc:spChg>
        <pc:spChg chg="add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23" creationId="{999F76F5-72D4-4814-9169-8F535AEEB809}"/>
          </ac:spMkLst>
        </pc:spChg>
        <pc:spChg chg="add">
          <ac:chgData name="Verrah A. Otiende" userId="2ea52888-5cb3-4ca8-9d32-aeb97cb7a0a3" providerId="ADAL" clId="{B493AB52-4EC7-4ACD-8B6A-26167160A356}" dt="2024-09-05T02:49:59.909" v="107" actId="26606"/>
          <ac:spMkLst>
            <pc:docMk/>
            <pc:sldMk cId="1482857898" sldId="271"/>
            <ac:spMk id="25" creationId="{C6202988-4466-42C5-B33A-AFABF051B4FE}"/>
          </ac:spMkLst>
        </pc:spChg>
      </pc:sldChg>
      <pc:sldChg chg="add">
        <pc:chgData name="Verrah A. Otiende" userId="2ea52888-5cb3-4ca8-9d32-aeb97cb7a0a3" providerId="ADAL" clId="{B493AB52-4EC7-4ACD-8B6A-26167160A356}" dt="2024-09-05T02:53:16.352" v="140" actId="2890"/>
        <pc:sldMkLst>
          <pc:docMk/>
          <pc:sldMk cId="347120219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5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9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4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8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940" y="1049910"/>
            <a:ext cx="5856119" cy="30779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155698"/>
            <a:ext cx="5657851" cy="287655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42727"/>
            <a:ext cx="9173373" cy="494744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403348"/>
            <a:ext cx="5111752" cy="113665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700">
                <a:solidFill>
                  <a:schemeClr val="bg1"/>
                </a:solidFill>
              </a:rPr>
              <a:t>Introduction to Bayesian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2743197"/>
            <a:ext cx="5111752" cy="99060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STA 4030A - Bayesian Inference and Decision theory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Bayes’ Rule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955769"/>
                <a:ext cx="8417053" cy="276491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took a test and got a positive result (</a:t>
                </a:r>
                <a:r>
                  <a:rPr b="1" dirty="0"/>
                  <a:t>T = 1</a:t>
                </a:r>
                <a:r>
                  <a:rPr dirty="0"/>
                  <a:t>). Let’s compute the </a:t>
                </a:r>
                <a:r>
                  <a:rPr b="1" dirty="0"/>
                  <a:t>posterior</a:t>
                </a:r>
                <a:r>
                  <a:rPr dirty="0"/>
                  <a:t> probability of having the disease: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Compute the Evidence: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255</m:t>
                      </m:r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955769"/>
                <a:ext cx="8417053" cy="2764914"/>
              </a:xfrm>
              <a:blipFill>
                <a:blip r:embed="rId3"/>
                <a:stretch>
                  <a:fillRect l="-652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87652"/>
                <a:ext cx="8417053" cy="2769566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spcBef>
                    <a:spcPts val="600"/>
                  </a:spcBef>
                  <a:buNone/>
                </a:pPr>
                <a:r>
                  <a:rPr b="1" dirty="0"/>
                  <a:t>Case 1: Probability of having the disease given a positive test result: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255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b="1" dirty="0"/>
                  <a:t>Case 2: Probability of being healthy given a positive test result: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b="1"/>
                        <m:t>𝑃</m:t>
                      </m:r>
                      <m:d>
                        <m:dPr>
                          <m:ctrlPr>
                            <a:rPr b="1"/>
                          </m:ctrlPr>
                        </m:dPr>
                        <m:e>
                          <m:r>
                            <a:rPr b="1"/>
                            <m:t>𝐷</m:t>
                          </m:r>
                          <m:r>
                            <a:rPr b="1"/>
                            <m:t>=</m:t>
                          </m:r>
                          <m:r>
                            <a:rPr b="1"/>
                            <m:t>0</m:t>
                          </m:r>
                          <m:r>
                            <a:rPr b="1"/>
                            <m:t>|</m:t>
                          </m:r>
                          <m:r>
                            <a:rPr b="1"/>
                            <m:t>𝑇</m:t>
                          </m:r>
                          <m:r>
                            <a:rPr b="1"/>
                            <m:t>=</m:t>
                          </m:r>
                          <m:r>
                            <a:rPr b="1"/>
                            <m:t>1</m:t>
                          </m:r>
                        </m:e>
                      </m:d>
                      <m:r>
                        <a:rPr b="1"/>
                        <m:t>=</m:t>
                      </m:r>
                      <m:f>
                        <m:fPr>
                          <m:ctrlPr>
                            <a:rPr b="1"/>
                          </m:ctrlPr>
                        </m:fPr>
                        <m:num>
                          <m:r>
                            <a:rPr b="1"/>
                            <m:t>𝑃</m:t>
                          </m:r>
                          <m:d>
                            <m:dPr>
                              <m:ctrlPr>
                                <a:rPr b="1"/>
                              </m:ctrlPr>
                            </m:dPr>
                            <m:e>
                              <m:r>
                                <a:rPr b="1"/>
                                <m:t>𝑇</m:t>
                              </m:r>
                              <m:r>
                                <a:rPr b="1"/>
                                <m:t>=</m:t>
                              </m:r>
                              <m:r>
                                <a:rPr b="1"/>
                                <m:t>1</m:t>
                              </m:r>
                              <m:r>
                                <a:rPr b="1"/>
                                <m:t>|</m:t>
                              </m:r>
                              <m:r>
                                <a:rPr b="1"/>
                                <m:t>𝐷</m:t>
                              </m:r>
                              <m:r>
                                <a:rPr b="1"/>
                                <m:t>=</m:t>
                              </m:r>
                              <m:r>
                                <a:rPr b="1"/>
                                <m:t>0</m:t>
                              </m:r>
                            </m:e>
                          </m:d>
                          <m:r>
                            <a:rPr b="1"/>
                            <m:t>×</m:t>
                          </m:r>
                          <m:r>
                            <a:rPr b="1"/>
                            <m:t>𝑃</m:t>
                          </m:r>
                          <m:d>
                            <m:dPr>
                              <m:ctrlPr>
                                <a:rPr b="1"/>
                              </m:ctrlPr>
                            </m:dPr>
                            <m:e>
                              <m:r>
                                <a:rPr b="1"/>
                                <m:t>𝐷</m:t>
                              </m:r>
                              <m:r>
                                <a:rPr b="1"/>
                                <m:t>=</m:t>
                              </m:r>
                              <m:r>
                                <a:rPr b="1"/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b="1"/>
                            <m:t>𝑃</m:t>
                          </m:r>
                          <m:d>
                            <m:dPr>
                              <m:ctrlPr>
                                <a:rPr b="1"/>
                              </m:ctrlPr>
                            </m:dPr>
                            <m:e>
                              <m:r>
                                <a:rPr b="1"/>
                                <m:t>𝑇</m:t>
                              </m:r>
                              <m:r>
                                <a:rPr b="1"/>
                                <m:t>=</m:t>
                              </m:r>
                              <m:r>
                                <a:rPr b="1"/>
                                <m:t>1</m:t>
                              </m:r>
                            </m:e>
                          </m:d>
                        </m:den>
                      </m:f>
                      <m:r>
                        <a:rPr b="1"/>
                        <m:t>=</m:t>
                      </m:r>
                      <m:f>
                        <m:fPr>
                          <m:ctrlPr>
                            <a:rPr b="1"/>
                          </m:ctrlPr>
                        </m:fPr>
                        <m:num>
                          <m:r>
                            <a:rPr b="1"/>
                            <m:t>0</m:t>
                          </m:r>
                          <m:r>
                            <a:rPr b="1"/>
                            <m:t>.</m:t>
                          </m:r>
                          <m:r>
                            <a:rPr b="1"/>
                            <m:t>2</m:t>
                          </m:r>
                          <m:r>
                            <a:rPr b="1"/>
                            <m:t>×</m:t>
                          </m:r>
                          <m:r>
                            <a:rPr b="1"/>
                            <m:t>0</m:t>
                          </m:r>
                          <m:r>
                            <a:rPr b="1"/>
                            <m:t>.</m:t>
                          </m:r>
                          <m:r>
                            <a:rPr b="1"/>
                            <m:t>9</m:t>
                          </m:r>
                        </m:num>
                        <m:den>
                          <m:r>
                            <a:rPr b="1"/>
                            <m:t>0</m:t>
                          </m:r>
                          <m:r>
                            <a:rPr b="1"/>
                            <m:t>.</m:t>
                          </m:r>
                          <m:r>
                            <a:rPr b="1"/>
                            <m:t>255</m:t>
                          </m:r>
                        </m:den>
                      </m:f>
                      <m:r>
                        <a:rPr b="1"/>
                        <m:t>=</m:t>
                      </m:r>
                      <m:r>
                        <a:rPr b="1"/>
                        <m:t>0</m:t>
                      </m:r>
                      <m:r>
                        <a:rPr b="1"/>
                        <m:t>.</m:t>
                      </m:r>
                      <m:r>
                        <a:rPr b="1"/>
                        <m:t>71</m:t>
                      </m:r>
                    </m:oMath>
                  </m:oMathPara>
                </a14:m>
                <a:endParaRPr b="1" dirty="0"/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sz="1900" b="1" dirty="0"/>
                  <a:t>Updated Belief:</a:t>
                </a:r>
              </a:p>
              <a:p>
                <a:pPr lvl="0"/>
                <a:r>
                  <a:rPr dirty="0"/>
                  <a:t>Initially: </a:t>
                </a:r>
                <a:r>
                  <a:rPr b="1" dirty="0"/>
                  <a:t>P(D = 1)</a:t>
                </a:r>
                <a:r>
                  <a:rPr dirty="0"/>
                  <a:t> = 0.1 (10%)</a:t>
                </a:r>
              </a:p>
              <a:p>
                <a:pPr lvl="0"/>
                <a:r>
                  <a:rPr dirty="0"/>
                  <a:t>After the test: </a:t>
                </a:r>
                <a:r>
                  <a:rPr b="1" dirty="0"/>
                  <a:t>P(D = 1)</a:t>
                </a:r>
                <a:r>
                  <a:rPr dirty="0"/>
                  <a:t> = 0.29 (29%)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87652"/>
                <a:ext cx="8417053" cy="2769566"/>
              </a:xfrm>
              <a:blipFill>
                <a:blip r:embed="rId3"/>
                <a:stretch>
                  <a:fillRect l="-217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5640B59A-1688-4ECB-DAF0-9F950E3F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Posterior Distribution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Bayesian Updating with a Second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70422"/>
                <a:ext cx="8417053" cy="28428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Let’s assume we take a </a:t>
                </a:r>
                <a:r>
                  <a:rPr lang="en-US" b="1" dirty="0"/>
                  <a:t>second test</a:t>
                </a:r>
                <a:r>
                  <a:rPr lang="en-US" dirty="0"/>
                  <a:t>, and it also comes back </a:t>
                </a:r>
                <a:r>
                  <a:rPr lang="en-US" b="1" dirty="0"/>
                  <a:t>positive</a:t>
                </a:r>
                <a:r>
                  <a:rPr lang="en-US" dirty="0"/>
                  <a:t> (</a:t>
                </a:r>
                <a:r>
                  <a:rPr lang="en-US" b="1" dirty="0"/>
                  <a:t>T = 1</a:t>
                </a:r>
                <a:r>
                  <a:rPr lang="en-US" dirty="0"/>
                  <a:t>). We can use the updated distribution as the new prior and repeat the calculation.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b="1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b="1" dirty="0"/>
                  <a:t>Compute the new Evidence: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71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b="1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b="1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b="1" dirty="0"/>
                  <a:t>Compute the Updated Posterior: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ar-AE" b="1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dirty="0"/>
                  <a:t>After two positive tests: - </a:t>
                </a:r>
                <a:r>
                  <a:rPr lang="en-US" b="1" dirty="0"/>
                  <a:t>P(D = 1)</a:t>
                </a:r>
                <a:r>
                  <a:rPr lang="en-US" dirty="0"/>
                  <a:t> = 0.6 (60%)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70422"/>
                <a:ext cx="8417053" cy="2842827"/>
              </a:xfrm>
              <a:blipFill>
                <a:blip r:embed="rId3"/>
                <a:stretch>
                  <a:fillRect l="-290" t="-2361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20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Likelihood Ratio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59192"/>
            <a:ext cx="7200897" cy="24477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The </a:t>
            </a:r>
            <a:r>
              <a:rPr b="1"/>
              <a:t>likelihood ratio</a:t>
            </a:r>
            <a:r>
              <a:t> is the ratio of the likelihood to the evidence. It shows how much the prior belief is increased or decreased based on the test result.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59192"/>
            <a:ext cx="7200897" cy="2447709"/>
          </a:xfrm>
        </p:spPr>
        <p:txBody>
          <a:bodyPr>
            <a:normAutofit/>
          </a:bodyPr>
          <a:lstStyle/>
          <a:p>
            <a:pPr lvl="0"/>
            <a:r>
              <a:t>We updated our belief about having the disease using </a:t>
            </a:r>
            <a:r>
              <a:rPr b="1"/>
              <a:t>Bayes’ Rule</a:t>
            </a:r>
            <a:r>
              <a:t>.</a:t>
            </a:r>
          </a:p>
          <a:p>
            <a:pPr lvl="0"/>
            <a:r>
              <a:t>After a single positive test, the probability of having the disease increased from 10% to 29%.</a:t>
            </a:r>
          </a:p>
          <a:p>
            <a:pPr lvl="0"/>
            <a:r>
              <a:t>After a second positive test, it further increased to 60%.</a:t>
            </a:r>
          </a:p>
          <a:p>
            <a:pPr marL="0" lvl="0" indent="0">
              <a:buNone/>
            </a:pPr>
            <a:r>
              <a:t>Bayesian updating allows for the continuous refinement of beliefs as new evidence is incorporated.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Bayesian vs Frequentist Statisticians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2" y="1840686"/>
                <a:ext cx="8417053" cy="2939340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There’s one key difference between frequentist statisticians and Bayesian statisticians that we first need to acknowledge before we can even begin to talk about how a Bayesian might estimate a population parameter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6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The difference has to do with whether a statistician thinks of a parameter as some unknown constant or as a random variable.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Frequentists treat parameters as </a:t>
                </a:r>
                <a:r>
                  <a:rPr lang="en-US" sz="1600" b="1" dirty="0"/>
                  <a:t>unknown constants</a:t>
                </a:r>
                <a:r>
                  <a:rPr lang="en-US" sz="1600" dirty="0"/>
                  <a:t>.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dirty="0"/>
                  <a:t>Bayesians treat parameters as </a:t>
                </a:r>
                <a:r>
                  <a:rPr lang="en-US" sz="1600" b="1" dirty="0"/>
                  <a:t>random variables</a:t>
                </a:r>
                <a:r>
                  <a:rPr lang="en-US" sz="1600" dirty="0"/>
                  <a:t>.</a:t>
                </a:r>
              </a:p>
              <a:p>
                <a:pPr lvl="0">
                  <a:lnSpc>
                    <a:spcPct val="90000"/>
                  </a:lnSpc>
                </a:pPr>
                <a:endParaRPr lang="en-US" sz="16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Bayesians use </a:t>
                </a:r>
                <a:r>
                  <a:rPr lang="en-US" sz="1600" b="1" dirty="0"/>
                  <a:t>prior beliefs</a:t>
                </a:r>
                <a:r>
                  <a:rPr lang="en-US" sz="1600" dirty="0"/>
                  <a:t> about the parameter and update these beliefs based on observed data.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2" y="1840686"/>
                <a:ext cx="8417053" cy="2939340"/>
              </a:xfrm>
              <a:blipFill>
                <a:blip r:embed="rId3"/>
                <a:stretch>
                  <a:fillRect l="-507" t="-1245" r="-942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Intersection Traffic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2" y="1978072"/>
                <a:ext cx="8417053" cy="282083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A traffic engineer believes cars pass through an intersection at a mean rate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dirty="0"/>
                  <a:t> per time interval. Initially, the engineer assigns prior probabilities: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7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 </m:t>
                      </m:r>
                      <m:r>
                        <m:rPr>
                          <m:nor/>
                        </m:rPr>
                        <a:rPr/>
                        <m:t>and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 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After observing 7 cars passing through during an interval, we calculate the updated probabilities (posterior probabilities) using </a:t>
                </a:r>
                <a:r>
                  <a:rPr b="1" dirty="0"/>
                  <a:t>Bayes’ Theorem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2" y="1978072"/>
                <a:ext cx="8417053" cy="2820834"/>
              </a:xfrm>
              <a:blipFill>
                <a:blip r:embed="rId3"/>
                <a:stretch>
                  <a:fillRect l="-652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Bayes’ Theorem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550" y="1959192"/>
                <a:ext cx="7200897" cy="244770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To compute the posterior probability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dirty="0"/>
                  <a:t> given the observed data: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=3∣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=7∣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=7∣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=7∣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r>
                  <a:rPr dirty="0"/>
                  <a:t> are obtained from the Poisson distribution.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550" y="1959192"/>
                <a:ext cx="7200897" cy="2447709"/>
              </a:xfrm>
              <a:blipFill>
                <a:blip r:embed="rId3"/>
                <a:stretch>
                  <a:fillRect l="-677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16933-6AD3-8382-8ACC-F2F544AB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Calculating Posterior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2" y="1858666"/>
                <a:ext cx="8417053" cy="29213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</a:t>
                </a:r>
                <a:r>
                  <a:rPr lang="en-US" b="1" dirty="0"/>
                  <a:t>Poisson distribution</a:t>
                </a:r>
                <a:r>
                  <a:rPr lang="en-US" dirty="0"/>
                  <a:t> table, we find: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988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966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022</m:t>
                      </m:r>
                    </m:oMath>
                  </m:oMathPara>
                </a14:m>
                <a:endParaRPr lang="ar-AE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867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762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105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We can now compute the posterior probabilities: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022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022</m:t>
                              </m:r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d>
                        </m:den>
                      </m:f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0154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0154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0315</m:t>
                          </m:r>
                        </m:den>
                      </m:f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328</m:t>
                      </m:r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:endParaRPr lang="ar-AE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022</m:t>
                              </m:r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</m:d>
                        </m:den>
                      </m:f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0315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0154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0315</m:t>
                          </m:r>
                        </m:den>
                      </m:f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672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2" y="1858666"/>
                <a:ext cx="8417053" cy="2921359"/>
              </a:xfrm>
              <a:blipFill>
                <a:blip r:embed="rId3"/>
                <a:stretch>
                  <a:fillRect l="-217" t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Prior vs Posterior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473" y="1836384"/>
                <a:ext cx="8417053" cy="2820834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90000"/>
                  </a:lnSpc>
                </a:pPr>
                <a:r>
                  <a:rPr lang="en-US" sz="1600" b="1" dirty="0"/>
                  <a:t>Prior probability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ar-AE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6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decreased to a </a:t>
                </a:r>
                <a:r>
                  <a:rPr lang="en-US" sz="1600" b="1" dirty="0"/>
                  <a:t>posterior probability</a:t>
                </a:r>
                <a:r>
                  <a:rPr lang="en-US" sz="1600" dirty="0"/>
                  <a:t> of 0.328.</a:t>
                </a:r>
              </a:p>
              <a:p>
                <a:pPr lvl="0">
                  <a:lnSpc>
                    <a:spcPct val="90000"/>
                  </a:lnSpc>
                </a:pPr>
                <a:r>
                  <a:rPr lang="en-US" sz="1600" b="1" dirty="0"/>
                  <a:t>Prior probability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ar-AE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60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ar-AE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6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increased to a </a:t>
                </a:r>
                <a:r>
                  <a:rPr lang="en-US" sz="1600" b="1" dirty="0"/>
                  <a:t>posterior probability</a:t>
                </a:r>
                <a:r>
                  <a:rPr lang="en-US" sz="1600" dirty="0"/>
                  <a:t> of 0.672.</a:t>
                </a:r>
              </a:p>
              <a:p>
                <a:pPr lvl="0">
                  <a:lnSpc>
                    <a:spcPct val="90000"/>
                  </a:lnSpc>
                </a:pPr>
                <a:endParaRPr lang="en-US" sz="16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This example illustrates the difference between </a:t>
                </a:r>
                <a:r>
                  <a:rPr lang="en-US" sz="1600" b="1" dirty="0"/>
                  <a:t>prior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posterior</a:t>
                </a:r>
                <a:r>
                  <a:rPr lang="en-US" sz="1600" dirty="0"/>
                  <a:t> probabilities.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6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It is good for illustrating the distinction between prior probabilities and posterior probabilities, but it falls a bit short as a practical example in the real world.</a:t>
                </a:r>
              </a:p>
              <a:p>
                <a:pPr marL="0" lvl="0" indent="0">
                  <a:lnSpc>
                    <a:spcPct val="90000"/>
                  </a:lnSpc>
                  <a:buNone/>
                </a:pPr>
                <a:endParaRPr lang="en-US" sz="1600" dirty="0"/>
              </a:p>
              <a:p>
                <a:pPr marL="0" lvl="0" indent="0">
                  <a:lnSpc>
                    <a:spcPct val="90000"/>
                  </a:lnSpc>
                  <a:buNone/>
                </a:pPr>
                <a:r>
                  <a:rPr lang="en-US" sz="1600" dirty="0"/>
                  <a:t>That’s because the parameter in the example is assumed to take on only two possible values, namely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/>
                  <a:t> or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473" y="1836384"/>
                <a:ext cx="8417053" cy="2820834"/>
              </a:xfrm>
              <a:blipFill>
                <a:blip r:embed="rId3"/>
                <a:stretch>
                  <a:fillRect l="-507" t="-2160" r="-942" b="-1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Example: Disease and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" y="1954563"/>
            <a:ext cx="8417053" cy="270265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i="1" dirty="0"/>
              <a:t>Credit: The following example was inspired by Judea Pearl’s</a:t>
            </a:r>
            <a:r>
              <a:rPr dirty="0"/>
              <a:t> The Book of Why</a:t>
            </a:r>
            <a:r>
              <a:rPr i="1" dirty="0"/>
              <a:t>.</a:t>
            </a:r>
            <a:endParaRPr lang="en-US" i="1" dirty="0"/>
          </a:p>
          <a:p>
            <a:pPr marL="0" indent="0">
              <a:lnSpc>
                <a:spcPct val="90000"/>
              </a:lnSpc>
              <a:spcBef>
                <a:spcPts val="3000"/>
              </a:spcBef>
              <a:buFont typeface="Arial"/>
              <a:buNone/>
            </a:pPr>
            <a:r>
              <a:rPr lang="en-US" sz="1800" b="1" dirty="0"/>
              <a:t>Problem Setup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800" dirty="0"/>
              <a:t>We want to estimate the probability of having a disease (D) given the result of a test (T).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Font typeface="Arial"/>
              <a:buNone/>
            </a:pPr>
            <a:r>
              <a:rPr lang="en-US" sz="1800" b="1" dirty="0"/>
              <a:t>Prior Probabilities: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P(D = 1)</a:t>
            </a:r>
            <a:r>
              <a:rPr lang="en-US" sz="1800" dirty="0"/>
              <a:t> = 0.1 (10% of the population has the disease)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P(D = 0)</a:t>
            </a:r>
            <a:r>
              <a:rPr lang="en-US" sz="1800" dirty="0"/>
              <a:t> = 0.9 (90% of the population is healthy)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800" dirty="0"/>
              <a:t>D can take two values: - 0: Healthy - 1: Sick</a:t>
            </a:r>
          </a:p>
          <a:p>
            <a:pPr marL="0" lvl="0" indent="0">
              <a:buNone/>
            </a:pP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Example: Disease and 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6ADA19-1161-F6C3-CD30-881DB39D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959192"/>
            <a:ext cx="7200897" cy="2447709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300" b="1"/>
              <a:t>Likelihood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/>
              <a:t>From historical data, we know how reliable the test is:</a:t>
            </a:r>
          </a:p>
          <a:p>
            <a:pPr lvl="0">
              <a:lnSpc>
                <a:spcPct val="90000"/>
              </a:lnSpc>
            </a:pPr>
            <a:r>
              <a:rPr lang="en-US" sz="1300" b="1"/>
              <a:t>P(T = 1 | D = 1)</a:t>
            </a:r>
            <a:r>
              <a:rPr lang="en-US" sz="1300"/>
              <a:t> = 0.75 (75% chance the test is positive if the patient has the disease)</a:t>
            </a:r>
          </a:p>
          <a:p>
            <a:pPr lvl="0">
              <a:lnSpc>
                <a:spcPct val="90000"/>
              </a:lnSpc>
            </a:pPr>
            <a:r>
              <a:rPr lang="en-US" sz="1300" b="1"/>
              <a:t>P(T = 0 | D = 1)</a:t>
            </a:r>
            <a:r>
              <a:rPr lang="en-US" sz="1300"/>
              <a:t> = 0.25 (25% chance the test is negative if the patient has the disease)</a:t>
            </a:r>
          </a:p>
          <a:p>
            <a:pPr lvl="0">
              <a:lnSpc>
                <a:spcPct val="90000"/>
              </a:lnSpc>
            </a:pPr>
            <a:r>
              <a:rPr lang="en-US" sz="1300" b="1"/>
              <a:t>P(T = 1 | D = 0)</a:t>
            </a:r>
            <a:r>
              <a:rPr lang="en-US" sz="1300"/>
              <a:t> = 0.2 (20% chance the test is positive if the patient does NOT have the disease)</a:t>
            </a:r>
          </a:p>
          <a:p>
            <a:pPr lvl="0">
              <a:lnSpc>
                <a:spcPct val="90000"/>
              </a:lnSpc>
            </a:pPr>
            <a:r>
              <a:rPr lang="en-US" sz="1300" b="1"/>
              <a:t>P(T = 0 | D = 0)</a:t>
            </a:r>
            <a:r>
              <a:rPr lang="en-US" sz="1300"/>
              <a:t> = 0.8 (80% chance the test is negative if the patient does NOT have the disease)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/>
              <a:t>Each value of </a:t>
            </a:r>
            <a:r>
              <a:rPr lang="en-US" sz="1300" b="1"/>
              <a:t>D</a:t>
            </a:r>
            <a:r>
              <a:rPr lang="en-US" sz="1300"/>
              <a:t> has a corresponding conditional probability distribution over </a:t>
            </a:r>
            <a:r>
              <a:rPr lang="en-US" sz="1300" b="1"/>
              <a:t>T</a:t>
            </a:r>
            <a:r>
              <a:rPr lang="en-US" sz="13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8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363474"/>
            <a:ext cx="8417053" cy="110972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486282"/>
            <a:ext cx="8167878" cy="86410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59192"/>
            <a:ext cx="7200897" cy="2447709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Inverse Problem</a:t>
            </a:r>
          </a:p>
          <a:p>
            <a:pPr marL="0" lvl="0" indent="0">
              <a:buNone/>
            </a:pPr>
            <a:r>
              <a:t>We are interested in the </a:t>
            </a:r>
            <a:r>
              <a:rPr b="1"/>
              <a:t>reverse conditional probability</a:t>
            </a:r>
            <a:r>
              <a:t>:</a:t>
            </a:r>
          </a:p>
          <a:p>
            <a:pPr lvl="0"/>
            <a:r>
              <a:rPr b="1"/>
              <a:t>P(D = 1 | T = 1)</a:t>
            </a:r>
            <a:r>
              <a:t>: The probability of having the disease given a positive test result.</a:t>
            </a:r>
          </a:p>
          <a:p>
            <a:pPr marL="0" lvl="0" indent="0">
              <a:buNone/>
            </a:pPr>
            <a:r>
              <a:t>This is where </a:t>
            </a:r>
            <a:r>
              <a:rPr b="1"/>
              <a:t>Bayes’ Rule</a:t>
            </a:r>
            <a:r>
              <a:t> comes into play.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C0BC-A315-7CB9-61C6-78AED615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5" y="597280"/>
            <a:ext cx="7937369" cy="6600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Example: Disease and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939</Words>
  <Application>Microsoft Office PowerPoint</Application>
  <PresentationFormat>On-screen Show (16:9)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Garamond</vt:lpstr>
      <vt:lpstr>Organic</vt:lpstr>
      <vt:lpstr>Introduction to Bayesian Estimation</vt:lpstr>
      <vt:lpstr>Bayesian vs Frequentist Statisticians</vt:lpstr>
      <vt:lpstr>Example: Intersection Traffic Problem</vt:lpstr>
      <vt:lpstr>Bayes’ Theorem</vt:lpstr>
      <vt:lpstr>Calculating Posterior Probabilities</vt:lpstr>
      <vt:lpstr>Prior vs Posterior</vt:lpstr>
      <vt:lpstr>Example: Disease and Test</vt:lpstr>
      <vt:lpstr>Example: Disease and Test</vt:lpstr>
      <vt:lpstr>Example: Disease and Test</vt:lpstr>
      <vt:lpstr>Bayes’ Rule in Action</vt:lpstr>
      <vt:lpstr>Posterior Distribution</vt:lpstr>
      <vt:lpstr>Bayesian Updating with a Second Test</vt:lpstr>
      <vt:lpstr>Likelihood Ratio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Estimation</dc:title>
  <dc:creator>STA 4030A - Bayesian Inference and Decision theory</dc:creator>
  <cp:keywords/>
  <cp:lastModifiedBy>Verrah Otiende</cp:lastModifiedBy>
  <cp:revision>1</cp:revision>
  <dcterms:created xsi:type="dcterms:W3CDTF">2024-09-05T02:40:57Z</dcterms:created>
  <dcterms:modified xsi:type="dcterms:W3CDTF">2024-09-05T02:56:26Z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2024-09-05</vt:lpwstr>
  </property>
  <property fmtid="{D5CDD505-2E9C-101B-9397-08002B2CF9AE}" pid="3" name="output">
    <vt:lpwstr>powerpoint_presentation</vt:lpwstr>
  </property>
</Properties>
</file>