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63" r:id="rId3"/>
    <p:sldId id="264" r:id="rId4"/>
    <p:sldId id="265" r:id="rId5"/>
    <p:sldId id="267" r:id="rId6"/>
    <p:sldId id="260" r:id="rId7"/>
    <p:sldId id="262" r:id="rId8"/>
    <p:sldId id="261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B41D0-0A4D-DAA1-5807-01E63004AAFC}" v="554" dt="2020-04-10T12:13:53.611"/>
    <p1510:client id="{4CE04F0E-35E1-AD57-3189-19650374C613}" v="2548" dt="2020-04-10T14:05:40.805"/>
    <p1510:client id="{5460868A-84B7-9529-2677-BFB0444F72B3}" v="363" dt="2020-04-10T14:11:31.261"/>
    <p1510:client id="{66553680-265D-4B07-BEE8-6FFEBD3799C2}" v="161" dt="2020-03-30T23:03:59.754"/>
    <p1510:client id="{728D93FF-1147-6B7A-E99C-E62FF733F9A7}" v="216" dt="2020-04-10T13:07:54.486"/>
    <p1510:client id="{B9D4D1BD-BB18-4EF6-B890-5DDF66DC24BE}" v="103" dt="2020-04-24T13:10:30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Ohayon" userId="S::alexandre.ohayon@epitech.eu::41a9c5a2-85d6-400b-b4f7-d89d40452423" providerId="AD" clId="Web-{66553680-265D-4B07-BEE8-6FFEBD3799C2}"/>
    <pc:docChg chg="addSld delSld modSld addMainMaster delMainMaster">
      <pc:chgData name="Alexandre Ohayon" userId="S::alexandre.ohayon@epitech.eu::41a9c5a2-85d6-400b-b4f7-d89d40452423" providerId="AD" clId="Web-{66553680-265D-4B07-BEE8-6FFEBD3799C2}" dt="2020-03-30T23:03:59.754" v="165" actId="1076"/>
      <pc:docMkLst>
        <pc:docMk/>
      </pc:docMkLst>
      <pc:sldChg chg="addSp delSp modSp new mod setBg setClrOvrMap">
        <pc:chgData name="Alexandre Ohayon" userId="S::alexandre.ohayon@epitech.eu::41a9c5a2-85d6-400b-b4f7-d89d40452423" providerId="AD" clId="Web-{66553680-265D-4B07-BEE8-6FFEBD3799C2}" dt="2020-03-30T23:03:59.754" v="165" actId="1076"/>
        <pc:sldMkLst>
          <pc:docMk/>
          <pc:sldMk cId="3106802591" sldId="256"/>
        </pc:sldMkLst>
        <pc:spChg chg="mod">
          <ac:chgData name="Alexandre Ohayon" userId="S::alexandre.ohayon@epitech.eu::41a9c5a2-85d6-400b-b4f7-d89d40452423" providerId="AD" clId="Web-{66553680-265D-4B07-BEE8-6FFEBD3799C2}" dt="2020-03-30T23:00:55.765" v="157" actId="20577"/>
          <ac:spMkLst>
            <pc:docMk/>
            <pc:sldMk cId="3106802591" sldId="256"/>
            <ac:spMk id="2" creationId="{3342ED5A-44CF-4FA4-ADB1-347916EEA367}"/>
          </ac:spMkLst>
        </pc:spChg>
        <pc:spChg chg="mod">
          <ac:chgData name="Alexandre Ohayon" userId="S::alexandre.ohayon@epitech.eu::41a9c5a2-85d6-400b-b4f7-d89d40452423" providerId="AD" clId="Web-{66553680-265D-4B07-BEE8-6FFEBD3799C2}" dt="2020-03-30T22:55:52.229" v="134" actId="20577"/>
          <ac:spMkLst>
            <pc:docMk/>
            <pc:sldMk cId="3106802591" sldId="256"/>
            <ac:spMk id="3" creationId="{A71013F1-ECD8-44A7-8165-4F581BE876DD}"/>
          </ac:spMkLst>
        </pc:spChg>
        <pc:spChg chg="add mod">
          <ac:chgData name="Alexandre Ohayon" userId="S::alexandre.ohayon@epitech.eu::41a9c5a2-85d6-400b-b4f7-d89d40452423" providerId="AD" clId="Web-{66553680-265D-4B07-BEE8-6FFEBD3799C2}" dt="2020-03-30T23:03:59.754" v="165" actId="1076"/>
          <ac:spMkLst>
            <pc:docMk/>
            <pc:sldMk cId="3106802591" sldId="256"/>
            <ac:spMk id="6" creationId="{DE1053BF-45C8-4233-AA63-5EECEAFBFD03}"/>
          </ac:spMkLst>
        </pc:spChg>
        <pc:spChg chg="add del">
          <ac:chgData name="Alexandre Ohayon" userId="S::alexandre.ohayon@epitech.eu::41a9c5a2-85d6-400b-b4f7-d89d40452423" providerId="AD" clId="Web-{66553680-265D-4B07-BEE8-6FFEBD3799C2}" dt="2020-03-30T22:45:59.346" v="25"/>
          <ac:spMkLst>
            <pc:docMk/>
            <pc:sldMk cId="3106802591" sldId="256"/>
            <ac:spMk id="9" creationId="{0B121716-8B64-478F-ABDB-17030AD1B711}"/>
          </ac:spMkLst>
        </pc:spChg>
        <pc:spChg chg="add del">
          <ac:chgData name="Alexandre Ohayon" userId="S::alexandre.ohayon@epitech.eu::41a9c5a2-85d6-400b-b4f7-d89d40452423" providerId="AD" clId="Web-{66553680-265D-4B07-BEE8-6FFEBD3799C2}" dt="2020-03-30T22:48:37.334" v="61"/>
          <ac:spMkLst>
            <pc:docMk/>
            <pc:sldMk cId="3106802591" sldId="256"/>
            <ac:spMk id="14" creationId="{0671A8AE-40A1-4631-A6B8-581AFF065482}"/>
          </ac:spMkLst>
        </pc:spChg>
        <pc:spChg chg="add del">
          <ac:chgData name="Alexandre Ohayon" userId="S::alexandre.ohayon@epitech.eu::41a9c5a2-85d6-400b-b4f7-d89d40452423" providerId="AD" clId="Web-{66553680-265D-4B07-BEE8-6FFEBD3799C2}" dt="2020-03-30T22:48:37.334" v="61"/>
          <ac:spMkLst>
            <pc:docMk/>
            <pc:sldMk cId="3106802591" sldId="256"/>
            <ac:spMk id="16" creationId="{A44CD100-6267-4E62-AA64-2182A3A6A1C0}"/>
          </ac:spMkLst>
        </pc:spChg>
        <pc:spChg chg="add">
          <ac:chgData name="Alexandre Ohayon" userId="S::alexandre.ohayon@epitech.eu::41a9c5a2-85d6-400b-b4f7-d89d40452423" providerId="AD" clId="Web-{66553680-265D-4B07-BEE8-6FFEBD3799C2}" dt="2020-03-30T22:48:37.334" v="61"/>
          <ac:spMkLst>
            <pc:docMk/>
            <pc:sldMk cId="3106802591" sldId="256"/>
            <ac:spMk id="21" creationId="{0B121716-8B64-478F-ABDB-17030AD1B711}"/>
          </ac:spMkLst>
        </pc:spChg>
        <pc:picChg chg="add mod ord">
          <ac:chgData name="Alexandre Ohayon" userId="S::alexandre.ohayon@epitech.eu::41a9c5a2-85d6-400b-b4f7-d89d40452423" providerId="AD" clId="Web-{66553680-265D-4B07-BEE8-6FFEBD3799C2}" dt="2020-03-30T22:48:37.334" v="61"/>
          <ac:picMkLst>
            <pc:docMk/>
            <pc:sldMk cId="3106802591" sldId="256"/>
            <ac:picMk id="4" creationId="{A84D78E5-4D26-446A-9650-95C9ADE7BDFF}"/>
          </ac:picMkLst>
        </pc:picChg>
      </pc:sldChg>
      <pc:sldChg chg="new del">
        <pc:chgData name="Alexandre Ohayon" userId="S::alexandre.ohayon@epitech.eu::41a9c5a2-85d6-400b-b4f7-d89d40452423" providerId="AD" clId="Web-{66553680-265D-4B07-BEE8-6FFEBD3799C2}" dt="2020-03-30T22:44:32.283" v="14"/>
        <pc:sldMkLst>
          <pc:docMk/>
          <pc:sldMk cId="3650387902" sldId="256"/>
        </pc:sldMkLst>
      </pc:sldChg>
      <pc:sldChg chg="addSp delSp modSp del mod setBg modClrScheme setClrOvrMap chgLayout">
        <pc:chgData name="Alexandre Ohayon" userId="S::alexandre.ohayon@epitech.eu::41a9c5a2-85d6-400b-b4f7-d89d40452423" providerId="AD" clId="Web-{66553680-265D-4B07-BEE8-6FFEBD3799C2}" dt="2020-03-30T22:38:49.514" v="12"/>
        <pc:sldMkLst>
          <pc:docMk/>
          <pc:sldMk cId="3784089036" sldId="256"/>
        </pc:sldMkLst>
        <pc:spChg chg="mod">
          <ac:chgData name="Alexandre Ohayon" userId="S::alexandre.ohayon@epitech.eu::41a9c5a2-85d6-400b-b4f7-d89d40452423" providerId="AD" clId="Web-{66553680-265D-4B07-BEE8-6FFEBD3799C2}" dt="2020-03-30T22:38:37.655" v="10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Alexandre Ohayon" userId="S::alexandre.ohayon@epitech.eu::41a9c5a2-85d6-400b-b4f7-d89d40452423" providerId="AD" clId="Web-{66553680-265D-4B07-BEE8-6FFEBD3799C2}" dt="2020-03-30T22:38:37.655" v="10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Alexandre Ohayon" userId="S::alexandre.ohayon@epitech.eu::41a9c5a2-85d6-400b-b4f7-d89d40452423" providerId="AD" clId="Web-{66553680-265D-4B07-BEE8-6FFEBD3799C2}" dt="2020-03-30T22:38:37.655" v="10"/>
          <ac:spMkLst>
            <pc:docMk/>
            <pc:sldMk cId="3784089036" sldId="256"/>
            <ac:spMk id="9" creationId="{DB4A12B6-EF0D-43E8-8C17-4FAD4D2766E4}"/>
          </ac:spMkLst>
        </pc:spChg>
        <pc:spChg chg="add del">
          <ac:chgData name="Alexandre Ohayon" userId="S::alexandre.ohayon@epitech.eu::41a9c5a2-85d6-400b-b4f7-d89d40452423" providerId="AD" clId="Web-{66553680-265D-4B07-BEE8-6FFEBD3799C2}" dt="2020-03-30T22:38:37.655" v="10"/>
          <ac:spMkLst>
            <pc:docMk/>
            <pc:sldMk cId="3784089036" sldId="256"/>
            <ac:spMk id="11" creationId="{AE107525-0C02-447F-8A3F-553320A7230E}"/>
          </ac:spMkLst>
        </pc:spChg>
        <pc:spChg chg="add del">
          <ac:chgData name="Alexandre Ohayon" userId="S::alexandre.ohayon@epitech.eu::41a9c5a2-85d6-400b-b4f7-d89d40452423" providerId="AD" clId="Web-{66553680-265D-4B07-BEE8-6FFEBD3799C2}" dt="2020-03-30T22:38:37.655" v="10"/>
          <ac:spMkLst>
            <pc:docMk/>
            <pc:sldMk cId="3784089036" sldId="256"/>
            <ac:spMk id="13" creationId="{AB7A42E3-05D8-4A0B-9D4E-20EF581E57C0}"/>
          </ac:spMkLst>
        </pc:spChg>
        <pc:spChg chg="add">
          <ac:chgData name="Alexandre Ohayon" userId="S::alexandre.ohayon@epitech.eu::41a9c5a2-85d6-400b-b4f7-d89d40452423" providerId="AD" clId="Web-{66553680-265D-4B07-BEE8-6FFEBD3799C2}" dt="2020-03-30T22:38:37.655" v="10"/>
          <ac:spMkLst>
            <pc:docMk/>
            <pc:sldMk cId="3784089036" sldId="256"/>
            <ac:spMk id="24" creationId="{5683D043-25BB-4AC9-8130-641179672614}"/>
          </ac:spMkLst>
        </pc:spChg>
        <pc:spChg chg="add">
          <ac:chgData name="Alexandre Ohayon" userId="S::alexandre.ohayon@epitech.eu::41a9c5a2-85d6-400b-b4f7-d89d40452423" providerId="AD" clId="Web-{66553680-265D-4B07-BEE8-6FFEBD3799C2}" dt="2020-03-30T22:38:37.655" v="10"/>
          <ac:spMkLst>
            <pc:docMk/>
            <pc:sldMk cId="3784089036" sldId="256"/>
            <ac:spMk id="26" creationId="{AA61CCAC-6875-474C-8E9E-F57ABF078C2B}"/>
          </ac:spMkLst>
        </pc:spChg>
        <pc:picChg chg="add del mod">
          <ac:chgData name="Alexandre Ohayon" userId="S::alexandre.ohayon@epitech.eu::41a9c5a2-85d6-400b-b4f7-d89d40452423" providerId="AD" clId="Web-{66553680-265D-4B07-BEE8-6FFEBD3799C2}" dt="2020-03-30T22:38:45.795" v="11"/>
          <ac:picMkLst>
            <pc:docMk/>
            <pc:sldMk cId="3784089036" sldId="256"/>
            <ac:picMk id="4" creationId="{81BA8277-F451-4338-B50B-EF33498E32A2}"/>
          </ac:picMkLst>
        </pc:picChg>
        <pc:cxnChg chg="add del">
          <ac:chgData name="Alexandre Ohayon" userId="S::alexandre.ohayon@epitech.eu::41a9c5a2-85d6-400b-b4f7-d89d40452423" providerId="AD" clId="Web-{66553680-265D-4B07-BEE8-6FFEBD3799C2}" dt="2020-03-30T22:38:37.655" v="10"/>
          <ac:cxnSpMkLst>
            <pc:docMk/>
            <pc:sldMk cId="3784089036" sldId="256"/>
            <ac:cxnSpMk id="15" creationId="{6EE9A54B-189D-4645-8254-FDC4210EC6DB}"/>
          </ac:cxnSpMkLst>
        </pc:cxnChg>
        <pc:cxnChg chg="add del">
          <ac:chgData name="Alexandre Ohayon" userId="S::alexandre.ohayon@epitech.eu::41a9c5a2-85d6-400b-b4f7-d89d40452423" providerId="AD" clId="Web-{66553680-265D-4B07-BEE8-6FFEBD3799C2}" dt="2020-03-30T22:38:37.655" v="10"/>
          <ac:cxnSpMkLst>
            <pc:docMk/>
            <pc:sldMk cId="3784089036" sldId="256"/>
            <ac:cxnSpMk id="17" creationId="{511CE48F-D5E4-4520-AF1E-8F85CFBDA596}"/>
          </ac:cxnSpMkLst>
        </pc:cxnChg>
        <pc:cxnChg chg="add del">
          <ac:chgData name="Alexandre Ohayon" userId="S::alexandre.ohayon@epitech.eu::41a9c5a2-85d6-400b-b4f7-d89d40452423" providerId="AD" clId="Web-{66553680-265D-4B07-BEE8-6FFEBD3799C2}" dt="2020-03-30T22:38:37.655" v="10"/>
          <ac:cxnSpMkLst>
            <pc:docMk/>
            <pc:sldMk cId="3784089036" sldId="256"/>
            <ac:cxnSpMk id="19" creationId="{41448851-39AD-4943-BF9C-C50704E08377}"/>
          </ac:cxnSpMkLst>
        </pc:cxnChg>
      </pc:sldChg>
      <pc:sldChg chg="addSp delSp modSp new mod setBg setClrOvrMap">
        <pc:chgData name="Alexandre Ohayon" userId="S::alexandre.ohayon@epitech.eu::41a9c5a2-85d6-400b-b4f7-d89d40452423" providerId="AD" clId="Web-{66553680-265D-4B07-BEE8-6FFEBD3799C2}" dt="2020-03-30T22:57:19.527" v="136"/>
        <pc:sldMkLst>
          <pc:docMk/>
          <pc:sldMk cId="674752416" sldId="257"/>
        </pc:sldMkLst>
        <pc:spChg chg="mod ord">
          <ac:chgData name="Alexandre Ohayon" userId="S::alexandre.ohayon@epitech.eu::41a9c5a2-85d6-400b-b4f7-d89d40452423" providerId="AD" clId="Web-{66553680-265D-4B07-BEE8-6FFEBD3799C2}" dt="2020-03-30T22:57:19.527" v="136"/>
          <ac:spMkLst>
            <pc:docMk/>
            <pc:sldMk cId="674752416" sldId="257"/>
            <ac:spMk id="2" creationId="{0FD1442A-5030-42CF-8AAF-35EE29943187}"/>
          </ac:spMkLst>
        </pc:spChg>
        <pc:spChg chg="del">
          <ac:chgData name="Alexandre Ohayon" userId="S::alexandre.ohayon@epitech.eu::41a9c5a2-85d6-400b-b4f7-d89d40452423" providerId="AD" clId="Web-{66553680-265D-4B07-BEE8-6FFEBD3799C2}" dt="2020-03-30T22:56:57.105" v="135"/>
          <ac:spMkLst>
            <pc:docMk/>
            <pc:sldMk cId="674752416" sldId="257"/>
            <ac:spMk id="3" creationId="{85E0CDEE-DC06-4F70-9352-FF1ACA6624D0}"/>
          </ac:spMkLst>
        </pc:spChg>
        <pc:spChg chg="add">
          <ac:chgData name="Alexandre Ohayon" userId="S::alexandre.ohayon@epitech.eu::41a9c5a2-85d6-400b-b4f7-d89d40452423" providerId="AD" clId="Web-{66553680-265D-4B07-BEE8-6FFEBD3799C2}" dt="2020-03-30T22:57:19.527" v="136"/>
          <ac:spMkLst>
            <pc:docMk/>
            <pc:sldMk cId="674752416" sldId="257"/>
            <ac:spMk id="8" creationId="{03E6AC5E-A493-4489-914A-5F72C1F674A0}"/>
          </ac:spMkLst>
        </pc:spChg>
        <pc:spChg chg="add">
          <ac:chgData name="Alexandre Ohayon" userId="S::alexandre.ohayon@epitech.eu::41a9c5a2-85d6-400b-b4f7-d89d40452423" providerId="AD" clId="Web-{66553680-265D-4B07-BEE8-6FFEBD3799C2}" dt="2020-03-30T22:57:19.527" v="136"/>
          <ac:spMkLst>
            <pc:docMk/>
            <pc:sldMk cId="674752416" sldId="257"/>
            <ac:spMk id="11" creationId="{E192707B-B929-41A7-9B41-E959A1C689E4}"/>
          </ac:spMkLst>
        </pc:spChg>
        <pc:spChg chg="add">
          <ac:chgData name="Alexandre Ohayon" userId="S::alexandre.ohayon@epitech.eu::41a9c5a2-85d6-400b-b4f7-d89d40452423" providerId="AD" clId="Web-{66553680-265D-4B07-BEE8-6FFEBD3799C2}" dt="2020-03-30T22:57:19.527" v="136"/>
          <ac:spMkLst>
            <pc:docMk/>
            <pc:sldMk cId="674752416" sldId="257"/>
            <ac:spMk id="13" creationId="{8FB4235C-4505-46C7-AD8F-8769A1972FC1}"/>
          </ac:spMkLst>
        </pc:spChg>
        <pc:picChg chg="add mod ord">
          <ac:chgData name="Alexandre Ohayon" userId="S::alexandre.ohayon@epitech.eu::41a9c5a2-85d6-400b-b4f7-d89d40452423" providerId="AD" clId="Web-{66553680-265D-4B07-BEE8-6FFEBD3799C2}" dt="2020-03-30T22:57:19.527" v="136"/>
          <ac:picMkLst>
            <pc:docMk/>
            <pc:sldMk cId="674752416" sldId="257"/>
            <ac:picMk id="4" creationId="{1651ADDA-4099-4137-A587-1A510EB4B1F6}"/>
          </ac:picMkLst>
        </pc:picChg>
      </pc:sldChg>
      <pc:sldChg chg="addSp modSp new mod setBg">
        <pc:chgData name="Alexandre Ohayon" userId="S::alexandre.ohayon@epitech.eu::41a9c5a2-85d6-400b-b4f7-d89d40452423" providerId="AD" clId="Web-{66553680-265D-4B07-BEE8-6FFEBD3799C2}" dt="2020-03-30T22:58:56.296" v="139"/>
        <pc:sldMkLst>
          <pc:docMk/>
          <pc:sldMk cId="2074567767" sldId="258"/>
        </pc:sldMkLst>
        <pc:picChg chg="add mod">
          <ac:chgData name="Alexandre Ohayon" userId="S::alexandre.ohayon@epitech.eu::41a9c5a2-85d6-400b-b4f7-d89d40452423" providerId="AD" clId="Web-{66553680-265D-4B07-BEE8-6FFEBD3799C2}" dt="2020-03-30T22:58:56.296" v="139"/>
          <ac:picMkLst>
            <pc:docMk/>
            <pc:sldMk cId="2074567767" sldId="258"/>
            <ac:picMk id="2" creationId="{AC737D8C-3DF6-499E-B2E7-A31640183B64}"/>
          </ac:picMkLst>
        </pc:picChg>
      </pc:sldChg>
      <pc:sldMasterChg chg="del delSldLayout">
        <pc:chgData name="Alexandre Ohayon" userId="S::alexandre.ohayon@epitech.eu::41a9c5a2-85d6-400b-b4f7-d89d40452423" providerId="AD" clId="Web-{66553680-265D-4B07-BEE8-6FFEBD3799C2}" dt="2020-03-30T22:38:19.435" v="0"/>
        <pc:sldMasterMkLst>
          <pc:docMk/>
          <pc:sldMasterMk cId="3071127875" sldId="2147483648"/>
        </pc:sldMasterMkLst>
        <pc:sldLayoutChg chg="del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">
        <pc:chgData name="Alexandre Ohayon" userId="S::alexandre.ohayon@epitech.eu::41a9c5a2-85d6-400b-b4f7-d89d40452423" providerId="AD" clId="Web-{66553680-265D-4B07-BEE8-6FFEBD3799C2}" dt="2020-03-30T22:38:19.435" v="0"/>
        <pc:sldMasterMkLst>
          <pc:docMk/>
          <pc:sldMasterMk cId="3346392875" sldId="2147483745"/>
        </pc:sldMasterMkLst>
        <pc:sldLayoutChg chg="add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346392875" sldId="2147483745"/>
            <pc:sldLayoutMk cId="1870740409" sldId="2147483734"/>
          </pc:sldLayoutMkLst>
        </pc:sldLayoutChg>
        <pc:sldLayoutChg chg="add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346392875" sldId="2147483745"/>
            <pc:sldLayoutMk cId="158498419" sldId="2147483735"/>
          </pc:sldLayoutMkLst>
        </pc:sldLayoutChg>
        <pc:sldLayoutChg chg="add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346392875" sldId="2147483745"/>
            <pc:sldLayoutMk cId="2450912037" sldId="2147483736"/>
          </pc:sldLayoutMkLst>
        </pc:sldLayoutChg>
        <pc:sldLayoutChg chg="add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346392875" sldId="2147483745"/>
            <pc:sldLayoutMk cId="3691840173" sldId="2147483737"/>
          </pc:sldLayoutMkLst>
        </pc:sldLayoutChg>
        <pc:sldLayoutChg chg="add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346392875" sldId="2147483745"/>
            <pc:sldLayoutMk cId="2731408455" sldId="2147483738"/>
          </pc:sldLayoutMkLst>
        </pc:sldLayoutChg>
        <pc:sldLayoutChg chg="add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346392875" sldId="2147483745"/>
            <pc:sldLayoutMk cId="2110115982" sldId="2147483739"/>
          </pc:sldLayoutMkLst>
        </pc:sldLayoutChg>
        <pc:sldLayoutChg chg="add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346392875" sldId="2147483745"/>
            <pc:sldLayoutMk cId="429549857" sldId="2147483740"/>
          </pc:sldLayoutMkLst>
        </pc:sldLayoutChg>
        <pc:sldLayoutChg chg="add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346392875" sldId="2147483745"/>
            <pc:sldLayoutMk cId="239407869" sldId="2147483741"/>
          </pc:sldLayoutMkLst>
        </pc:sldLayoutChg>
        <pc:sldLayoutChg chg="add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346392875" sldId="2147483745"/>
            <pc:sldLayoutMk cId="2057663813" sldId="2147483742"/>
          </pc:sldLayoutMkLst>
        </pc:sldLayoutChg>
        <pc:sldLayoutChg chg="add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346392875" sldId="2147483745"/>
            <pc:sldLayoutMk cId="1587608676" sldId="2147483743"/>
          </pc:sldLayoutMkLst>
        </pc:sldLayoutChg>
        <pc:sldLayoutChg chg="add">
          <pc:chgData name="Alexandre Ohayon" userId="S::alexandre.ohayon@epitech.eu::41a9c5a2-85d6-400b-b4f7-d89d40452423" providerId="AD" clId="Web-{66553680-265D-4B07-BEE8-6FFEBD3799C2}" dt="2020-03-30T22:38:19.435" v="0"/>
          <pc:sldLayoutMkLst>
            <pc:docMk/>
            <pc:sldMasterMk cId="3346392875" sldId="2147483745"/>
            <pc:sldLayoutMk cId="2012018773" sldId="2147483744"/>
          </pc:sldLayoutMkLst>
        </pc:sldLayoutChg>
      </pc:sldMasterChg>
    </pc:docChg>
  </pc:docChgLst>
  <pc:docChgLst>
    <pc:chgData name="Julien Rondin" userId="S::julien.rondin@epitech.eu::f279d22a-2b31-4a06-8000-ade81e84032c" providerId="AD" clId="Web-{4CE04F0E-35E1-AD57-3189-19650374C613}"/>
    <pc:docChg chg="addSld delSld modSld sldOrd addMainMaster delMainMaster">
      <pc:chgData name="Julien Rondin" userId="S::julien.rondin@epitech.eu::f279d22a-2b31-4a06-8000-ade81e84032c" providerId="AD" clId="Web-{4CE04F0E-35E1-AD57-3189-19650374C613}" dt="2020-04-10T14:05:40.805" v="2509" actId="14100"/>
      <pc:docMkLst>
        <pc:docMk/>
      </pc:docMkLst>
      <pc:sldChg chg="modSp mod modClrScheme chgLayout">
        <pc:chgData name="Julien Rondin" userId="S::julien.rondin@epitech.eu::f279d22a-2b31-4a06-8000-ade81e84032c" providerId="AD" clId="Web-{4CE04F0E-35E1-AD57-3189-19650374C613}" dt="2020-04-10T13:10:36.799" v="1394"/>
        <pc:sldMkLst>
          <pc:docMk/>
          <pc:sldMk cId="3106802591" sldId="256"/>
        </pc:sldMkLst>
        <pc:spChg chg="mod ord">
          <ac:chgData name="Julien Rondin" userId="S::julien.rondin@epitech.eu::f279d22a-2b31-4a06-8000-ade81e84032c" providerId="AD" clId="Web-{4CE04F0E-35E1-AD57-3189-19650374C613}" dt="2020-04-10T13:10:36.799" v="1394"/>
          <ac:spMkLst>
            <pc:docMk/>
            <pc:sldMk cId="3106802591" sldId="256"/>
            <ac:spMk id="2" creationId="{3342ED5A-44CF-4FA4-ADB1-347916EEA367}"/>
          </ac:spMkLst>
        </pc:spChg>
        <pc:spChg chg="mod ord">
          <ac:chgData name="Julien Rondin" userId="S::julien.rondin@epitech.eu::f279d22a-2b31-4a06-8000-ade81e84032c" providerId="AD" clId="Web-{4CE04F0E-35E1-AD57-3189-19650374C613}" dt="2020-04-10T13:10:36.799" v="1394"/>
          <ac:spMkLst>
            <pc:docMk/>
            <pc:sldMk cId="3106802591" sldId="256"/>
            <ac:spMk id="3" creationId="{A71013F1-ECD8-44A7-8165-4F581BE876DD}"/>
          </ac:spMkLst>
        </pc:spChg>
        <pc:spChg chg="mod">
          <ac:chgData name="Julien Rondin" userId="S::julien.rondin@epitech.eu::f279d22a-2b31-4a06-8000-ade81e84032c" providerId="AD" clId="Web-{4CE04F0E-35E1-AD57-3189-19650374C613}" dt="2020-04-10T12:25:47.470" v="60" actId="1076"/>
          <ac:spMkLst>
            <pc:docMk/>
            <pc:sldMk cId="3106802591" sldId="256"/>
            <ac:spMk id="6" creationId="{DE1053BF-45C8-4233-AA63-5EECEAFBFD03}"/>
          </ac:spMkLst>
        </pc:spChg>
      </pc:sldChg>
      <pc:sldChg chg="modSp mod modClrScheme chgLayout">
        <pc:chgData name="Julien Rondin" userId="S::julien.rondin@epitech.eu::f279d22a-2b31-4a06-8000-ade81e84032c" providerId="AD" clId="Web-{4CE04F0E-35E1-AD57-3189-19650374C613}" dt="2020-04-10T12:51:29.047" v="655"/>
        <pc:sldMkLst>
          <pc:docMk/>
          <pc:sldMk cId="674752416" sldId="257"/>
        </pc:sldMkLst>
        <pc:spChg chg="mod ord">
          <ac:chgData name="Julien Rondin" userId="S::julien.rondin@epitech.eu::f279d22a-2b31-4a06-8000-ade81e84032c" providerId="AD" clId="Web-{4CE04F0E-35E1-AD57-3189-19650374C613}" dt="2020-04-10T12:51:29.047" v="655"/>
          <ac:spMkLst>
            <pc:docMk/>
            <pc:sldMk cId="674752416" sldId="257"/>
            <ac:spMk id="2" creationId="{0FD1442A-5030-42CF-8AAF-35EE29943187}"/>
          </ac:spMkLst>
        </pc:spChg>
        <pc:spChg chg="mod ord">
          <ac:chgData name="Julien Rondin" userId="S::julien.rondin@epitech.eu::f279d22a-2b31-4a06-8000-ade81e84032c" providerId="AD" clId="Web-{4CE04F0E-35E1-AD57-3189-19650374C613}" dt="2020-04-10T12:51:29.047" v="655"/>
          <ac:spMkLst>
            <pc:docMk/>
            <pc:sldMk cId="674752416" sldId="257"/>
            <ac:spMk id="8" creationId="{03E6AC5E-A493-4489-914A-5F72C1F674A0}"/>
          </ac:spMkLst>
        </pc:spChg>
      </pc:sldChg>
      <pc:sldChg chg="mod modClrScheme chgLayout">
        <pc:chgData name="Julien Rondin" userId="S::julien.rondin@epitech.eu::f279d22a-2b31-4a06-8000-ade81e84032c" providerId="AD" clId="Web-{4CE04F0E-35E1-AD57-3189-19650374C613}" dt="2020-04-10T12:51:29.047" v="655"/>
        <pc:sldMkLst>
          <pc:docMk/>
          <pc:sldMk cId="2074567767" sldId="258"/>
        </pc:sldMkLst>
      </pc:sldChg>
      <pc:sldChg chg="addSp delSp modSp mod ord modClrScheme delDesignElem chgLayout">
        <pc:chgData name="Julien Rondin" userId="S::julien.rondin@epitech.eu::f279d22a-2b31-4a06-8000-ade81e84032c" providerId="AD" clId="Web-{4CE04F0E-35E1-AD57-3189-19650374C613}" dt="2020-04-10T14:05:40.805" v="2509" actId="14100"/>
        <pc:sldMkLst>
          <pc:docMk/>
          <pc:sldMk cId="4007893923" sldId="260"/>
        </pc:sldMkLst>
        <pc:spChg chg="mod ord">
          <ac:chgData name="Julien Rondin" userId="S::julien.rondin@epitech.eu::f279d22a-2b31-4a06-8000-ade81e84032c" providerId="AD" clId="Web-{4CE04F0E-35E1-AD57-3189-19650374C613}" dt="2020-04-10T13:43:35.634" v="2330" actId="1076"/>
          <ac:spMkLst>
            <pc:docMk/>
            <pc:sldMk cId="4007893923" sldId="260"/>
            <ac:spMk id="2" creationId="{12D45857-52F8-4349-A0DA-D0C341C79F2C}"/>
          </ac:spMkLst>
        </pc:spChg>
        <pc:spChg chg="del">
          <ac:chgData name="Julien Rondin" userId="S::julien.rondin@epitech.eu::f279d22a-2b31-4a06-8000-ade81e84032c" providerId="AD" clId="Web-{4CE04F0E-35E1-AD57-3189-19650374C613}" dt="2020-04-10T12:37:31.040" v="241"/>
          <ac:spMkLst>
            <pc:docMk/>
            <pc:sldMk cId="4007893923" sldId="260"/>
            <ac:spMk id="21" creationId="{4E78424C-6FD0-41F8-9CAA-5DC19C42359F}"/>
          </ac:spMkLst>
        </pc:spChg>
        <pc:spChg chg="del">
          <ac:chgData name="Julien Rondin" userId="S::julien.rondin@epitech.eu::f279d22a-2b31-4a06-8000-ade81e84032c" providerId="AD" clId="Web-{4CE04F0E-35E1-AD57-3189-19650374C613}" dt="2020-04-10T12:37:31.040" v="241"/>
          <ac:spMkLst>
            <pc:docMk/>
            <pc:sldMk cId="4007893923" sldId="260"/>
            <ac:spMk id="23" creationId="{DD136760-57DC-4301-8BEA-B71AD2D13905}"/>
          </ac:spMkLst>
        </pc:spChg>
        <pc:spChg chg="del">
          <ac:chgData name="Julien Rondin" userId="S::julien.rondin@epitech.eu::f279d22a-2b31-4a06-8000-ade81e84032c" providerId="AD" clId="Web-{4CE04F0E-35E1-AD57-3189-19650374C613}" dt="2020-04-10T12:37:31.040" v="241"/>
          <ac:spMkLst>
            <pc:docMk/>
            <pc:sldMk cId="4007893923" sldId="260"/>
            <ac:spMk id="25" creationId="{BDC58DEA-1307-4F44-AD47-E613D8B76A89}"/>
          </ac:spMkLst>
        </pc:spChg>
        <pc:spChg chg="del">
          <ac:chgData name="Julien Rondin" userId="S::julien.rondin@epitech.eu::f279d22a-2b31-4a06-8000-ade81e84032c" providerId="AD" clId="Web-{4CE04F0E-35E1-AD57-3189-19650374C613}" dt="2020-04-10T12:37:31.040" v="241"/>
          <ac:spMkLst>
            <pc:docMk/>
            <pc:sldMk cId="4007893923" sldId="260"/>
            <ac:spMk id="27" creationId="{C99B912D-1E4B-42AF-A2BE-CFEFEC916EE7}"/>
          </ac:spMkLst>
        </pc:spChg>
        <pc:spChg chg="add mod">
          <ac:chgData name="Julien Rondin" userId="S::julien.rondin@epitech.eu::f279d22a-2b31-4a06-8000-ade81e84032c" providerId="AD" clId="Web-{4CE04F0E-35E1-AD57-3189-19650374C613}" dt="2020-04-10T13:33:01.517" v="1929" actId="14100"/>
          <ac:spMkLst>
            <pc:docMk/>
            <pc:sldMk cId="4007893923" sldId="260"/>
            <ac:spMk id="134" creationId="{CB679AB0-D251-466C-9A61-B03F17B1628D}"/>
          </ac:spMkLst>
        </pc:spChg>
        <pc:spChg chg="add mod">
          <ac:chgData name="Julien Rondin" userId="S::julien.rondin@epitech.eu::f279d22a-2b31-4a06-8000-ade81e84032c" providerId="AD" clId="Web-{4CE04F0E-35E1-AD57-3189-19650374C613}" dt="2020-04-10T13:34:05.969" v="1945" actId="1076"/>
          <ac:spMkLst>
            <pc:docMk/>
            <pc:sldMk cId="4007893923" sldId="260"/>
            <ac:spMk id="135" creationId="{A77A442D-B966-4855-A2E9-F00F221172FB}"/>
          </ac:spMkLst>
        </pc:spChg>
        <pc:spChg chg="add mod">
          <ac:chgData name="Julien Rondin" userId="S::julien.rondin@epitech.eu::f279d22a-2b31-4a06-8000-ade81e84032c" providerId="AD" clId="Web-{4CE04F0E-35E1-AD57-3189-19650374C613}" dt="2020-04-10T13:33:38.844" v="1938" actId="20577"/>
          <ac:spMkLst>
            <pc:docMk/>
            <pc:sldMk cId="4007893923" sldId="260"/>
            <ac:spMk id="136" creationId="{E3A8E541-2005-460B-A6E4-7CA318A0B663}"/>
          </ac:spMkLst>
        </pc:spChg>
        <pc:spChg chg="add mod topLvl">
          <ac:chgData name="Julien Rondin" userId="S::julien.rondin@epitech.eu::f279d22a-2b31-4a06-8000-ade81e84032c" providerId="AD" clId="Web-{4CE04F0E-35E1-AD57-3189-19650374C613}" dt="2020-04-10T13:35:45.249" v="2038"/>
          <ac:spMkLst>
            <pc:docMk/>
            <pc:sldMk cId="4007893923" sldId="260"/>
            <ac:spMk id="137" creationId="{EC89D75E-B2E1-4801-962A-70F04D085B28}"/>
          </ac:spMkLst>
        </pc:spChg>
        <pc:spChg chg="add mod topLvl">
          <ac:chgData name="Julien Rondin" userId="S::julien.rondin@epitech.eu::f279d22a-2b31-4a06-8000-ade81e84032c" providerId="AD" clId="Web-{4CE04F0E-35E1-AD57-3189-19650374C613}" dt="2020-04-10T13:35:45.249" v="2038"/>
          <ac:spMkLst>
            <pc:docMk/>
            <pc:sldMk cId="4007893923" sldId="260"/>
            <ac:spMk id="138" creationId="{ACF6BC2C-20BB-4C7D-BDE5-BD5D777AFB38}"/>
          </ac:spMkLst>
        </pc:spChg>
        <pc:spChg chg="add mod">
          <ac:chgData name="Julien Rondin" userId="S::julien.rondin@epitech.eu::f279d22a-2b31-4a06-8000-ade81e84032c" providerId="AD" clId="Web-{4CE04F0E-35E1-AD57-3189-19650374C613}" dt="2020-04-10T13:34:16.516" v="1969" actId="20577"/>
          <ac:spMkLst>
            <pc:docMk/>
            <pc:sldMk cId="4007893923" sldId="260"/>
            <ac:spMk id="139" creationId="{4A538C9A-8F0D-416E-B6B5-F2E426C2B0AF}"/>
          </ac:spMkLst>
        </pc:spChg>
        <pc:spChg chg="add mod">
          <ac:chgData name="Julien Rondin" userId="S::julien.rondin@epitech.eu::f279d22a-2b31-4a06-8000-ade81e84032c" providerId="AD" clId="Web-{4CE04F0E-35E1-AD57-3189-19650374C613}" dt="2020-04-10T13:34:58.937" v="2009" actId="14100"/>
          <ac:spMkLst>
            <pc:docMk/>
            <pc:sldMk cId="4007893923" sldId="260"/>
            <ac:spMk id="140" creationId="{8DEC71AD-4AC9-4E1D-92CE-E32A290BE0A3}"/>
          </ac:spMkLst>
        </pc:spChg>
        <pc:spChg chg="add mod">
          <ac:chgData name="Julien Rondin" userId="S::julien.rondin@epitech.eu::f279d22a-2b31-4a06-8000-ade81e84032c" providerId="AD" clId="Web-{4CE04F0E-35E1-AD57-3189-19650374C613}" dt="2020-04-10T13:36:47.498" v="2056" actId="20577"/>
          <ac:spMkLst>
            <pc:docMk/>
            <pc:sldMk cId="4007893923" sldId="260"/>
            <ac:spMk id="141" creationId="{FB3DA29D-019A-424A-B130-B794338EE718}"/>
          </ac:spMkLst>
        </pc:spChg>
        <pc:spChg chg="add mod">
          <ac:chgData name="Julien Rondin" userId="S::julien.rondin@epitech.eu::f279d22a-2b31-4a06-8000-ade81e84032c" providerId="AD" clId="Web-{4CE04F0E-35E1-AD57-3189-19650374C613}" dt="2020-04-10T13:38:34.200" v="2152" actId="1076"/>
          <ac:spMkLst>
            <pc:docMk/>
            <pc:sldMk cId="4007893923" sldId="260"/>
            <ac:spMk id="169" creationId="{510E9866-FAD4-41D7-8ED0-B2AB7DA0CB0B}"/>
          </ac:spMkLst>
        </pc:spChg>
        <pc:spChg chg="add mod">
          <ac:chgData name="Julien Rondin" userId="S::julien.rondin@epitech.eu::f279d22a-2b31-4a06-8000-ade81e84032c" providerId="AD" clId="Web-{4CE04F0E-35E1-AD57-3189-19650374C613}" dt="2020-04-10T13:44:18.930" v="2353" actId="1076"/>
          <ac:spMkLst>
            <pc:docMk/>
            <pc:sldMk cId="4007893923" sldId="260"/>
            <ac:spMk id="171" creationId="{45970429-3BF3-4C21-BCCD-5B5A786CD10E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44:13.493" v="2352"/>
          <ac:spMkLst>
            <pc:docMk/>
            <pc:sldMk cId="4007893923" sldId="260"/>
            <ac:spMk id="173" creationId="{E4532B45-E07B-42AF-8384-E002D9392302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41:13.729" v="2270"/>
          <ac:spMkLst>
            <pc:docMk/>
            <pc:sldMk cId="4007893923" sldId="260"/>
            <ac:spMk id="174" creationId="{E034237A-633F-4D55-AE5E-F7C4C68135B4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42:14.885" v="2298"/>
          <ac:spMkLst>
            <pc:docMk/>
            <pc:sldMk cId="4007893923" sldId="260"/>
            <ac:spMk id="175" creationId="{166ED7AA-2895-4261-82C9-C5B07897276B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42:11.791" v="2296"/>
          <ac:spMkLst>
            <pc:docMk/>
            <pc:sldMk cId="4007893923" sldId="260"/>
            <ac:spMk id="176" creationId="{1396FA2A-98BD-4344-AB9A-2B9506ABDF3B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42:13.369" v="2297"/>
          <ac:spMkLst>
            <pc:docMk/>
            <pc:sldMk cId="4007893923" sldId="260"/>
            <ac:spMk id="177" creationId="{A68340A0-6B91-4285-ABCE-469C3F73AC2A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42:09.510" v="2295"/>
          <ac:spMkLst>
            <pc:docMk/>
            <pc:sldMk cId="4007893923" sldId="260"/>
            <ac:spMk id="178" creationId="{C4C48914-C404-44CC-8DEB-91962F79B8A9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44:09.243" v="2348"/>
          <ac:spMkLst>
            <pc:docMk/>
            <pc:sldMk cId="4007893923" sldId="260"/>
            <ac:spMk id="185" creationId="{3CFA5DD5-A4F0-4605-8295-DE79067355C9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44:10.477" v="2349"/>
          <ac:spMkLst>
            <pc:docMk/>
            <pc:sldMk cId="4007893923" sldId="260"/>
            <ac:spMk id="186" creationId="{016CAC70-4A63-4211-AA34-686D3060B898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44:02.618" v="2343"/>
          <ac:spMkLst>
            <pc:docMk/>
            <pc:sldMk cId="4007893923" sldId="260"/>
            <ac:spMk id="187" creationId="{A1D03CFD-BBC7-42C5-91DE-A5BB8B78DE1B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44:05.477" v="2347"/>
          <ac:spMkLst>
            <pc:docMk/>
            <pc:sldMk cId="4007893923" sldId="260"/>
            <ac:spMk id="188" creationId="{9391A628-395A-464B-89FA-57BB57CC7A6E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44:04.915" v="2346"/>
          <ac:spMkLst>
            <pc:docMk/>
            <pc:sldMk cId="4007893923" sldId="260"/>
            <ac:spMk id="189" creationId="{2DD9BD1C-2E40-4713-8119-D5FC265FFFC5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44:03.477" v="2344"/>
          <ac:spMkLst>
            <pc:docMk/>
            <pc:sldMk cId="4007893923" sldId="260"/>
            <ac:spMk id="190" creationId="{EE6397B4-8D7A-478F-B972-DA8D6BB0F7A7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44:11.509" v="2350"/>
          <ac:spMkLst>
            <pc:docMk/>
            <pc:sldMk cId="4007893923" sldId="260"/>
            <ac:spMk id="191" creationId="{D4DE568E-32A5-4464-BC9D-F2CCFE22ADBD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43:09.369" v="2322"/>
          <ac:spMkLst>
            <pc:docMk/>
            <pc:sldMk cId="4007893923" sldId="260"/>
            <ac:spMk id="192" creationId="{6C81C3D5-AB7F-4CCC-8FC2-064AB74B6C31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44:04.274" v="2345"/>
          <ac:spMkLst>
            <pc:docMk/>
            <pc:sldMk cId="4007893923" sldId="260"/>
            <ac:spMk id="199" creationId="{D2EE7720-81DC-431B-A4DB-42800A9F9E7F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44:12.477" v="2351"/>
          <ac:spMkLst>
            <pc:docMk/>
            <pc:sldMk cId="4007893923" sldId="260"/>
            <ac:spMk id="206" creationId="{53508118-82A6-4C73-A57C-F4BDE4212FB1}"/>
          </ac:spMkLst>
        </pc:spChg>
        <pc:spChg chg="add mod ord">
          <ac:chgData name="Julien Rondin" userId="S::julien.rondin@epitech.eu::f279d22a-2b31-4a06-8000-ade81e84032c" providerId="AD" clId="Web-{4CE04F0E-35E1-AD57-3189-19650374C613}" dt="2020-04-10T13:46:05.616" v="2377"/>
          <ac:spMkLst>
            <pc:docMk/>
            <pc:sldMk cId="4007893923" sldId="260"/>
            <ac:spMk id="208" creationId="{78A852EE-2F40-430F-BE17-399EFC883575}"/>
          </ac:spMkLst>
        </pc:spChg>
        <pc:spChg chg="add mod">
          <ac:chgData name="Julien Rondin" userId="S::julien.rondin@epitech.eu::f279d22a-2b31-4a06-8000-ade81e84032c" providerId="AD" clId="Web-{4CE04F0E-35E1-AD57-3189-19650374C613}" dt="2020-04-10T13:47:37.897" v="2416" actId="20577"/>
          <ac:spMkLst>
            <pc:docMk/>
            <pc:sldMk cId="4007893923" sldId="260"/>
            <ac:spMk id="270" creationId="{34885453-99D8-4F3A-89D1-65356DA6DDD6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48:57.792" v="2429"/>
          <ac:spMkLst>
            <pc:docMk/>
            <pc:sldMk cId="4007893923" sldId="260"/>
            <ac:spMk id="273" creationId="{86661320-1B8F-4986-8C5A-3305179C2F84}"/>
          </ac:spMkLst>
        </pc:spChg>
        <pc:spChg chg="add mod">
          <ac:chgData name="Julien Rondin" userId="S::julien.rondin@epitech.eu::f279d22a-2b31-4a06-8000-ade81e84032c" providerId="AD" clId="Web-{4CE04F0E-35E1-AD57-3189-19650374C613}" dt="2020-04-10T14:04:30.587" v="2487" actId="14100"/>
          <ac:spMkLst>
            <pc:docMk/>
            <pc:sldMk cId="4007893923" sldId="260"/>
            <ac:spMk id="276" creationId="{ED5F1720-62E3-4F37-90AB-972E291A4E1E}"/>
          </ac:spMkLst>
        </pc:spChg>
        <pc:spChg chg="add mod">
          <ac:chgData name="Julien Rondin" userId="S::julien.rondin@epitech.eu::f279d22a-2b31-4a06-8000-ade81e84032c" providerId="AD" clId="Web-{4CE04F0E-35E1-AD57-3189-19650374C613}" dt="2020-04-10T14:04:05.666" v="2453" actId="20577"/>
          <ac:spMkLst>
            <pc:docMk/>
            <pc:sldMk cId="4007893923" sldId="260"/>
            <ac:spMk id="277" creationId="{3220BE5B-069E-452E-BDBD-0D0C548875E7}"/>
          </ac:spMkLst>
        </pc:spChg>
        <pc:spChg chg="add mod">
          <ac:chgData name="Julien Rondin" userId="S::julien.rondin@epitech.eu::f279d22a-2b31-4a06-8000-ade81e84032c" providerId="AD" clId="Web-{4CE04F0E-35E1-AD57-3189-19650374C613}" dt="2020-04-10T14:04:51.134" v="2500" actId="20577"/>
          <ac:spMkLst>
            <pc:docMk/>
            <pc:sldMk cId="4007893923" sldId="260"/>
            <ac:spMk id="278" creationId="{263AE614-E07E-42C2-A16E-5B540F1B1B35}"/>
          </ac:spMkLst>
        </pc:spChg>
        <pc:grpChg chg="add del">
          <ac:chgData name="Julien Rondin" userId="S::julien.rondin@epitech.eu::f279d22a-2b31-4a06-8000-ade81e84032c" providerId="AD" clId="Web-{4CE04F0E-35E1-AD57-3189-19650374C613}" dt="2020-04-10T13:35:45.249" v="2038"/>
          <ac:grpSpMkLst>
            <pc:docMk/>
            <pc:sldMk cId="4007893923" sldId="260"/>
            <ac:grpSpMk id="142" creationId="{149A5A94-2DFB-4A9B-81DE-C9EA319DB17C}"/>
          </ac:grpSpMkLst>
        </pc:grpChg>
        <pc:grpChg chg="add mod">
          <ac:chgData name="Julien Rondin" userId="S::julien.rondin@epitech.eu::f279d22a-2b31-4a06-8000-ade81e84032c" providerId="AD" clId="Web-{4CE04F0E-35E1-AD57-3189-19650374C613}" dt="2020-04-10T13:37:28.623" v="2061" actId="1076"/>
          <ac:grpSpMkLst>
            <pc:docMk/>
            <pc:sldMk cId="4007893923" sldId="260"/>
            <ac:grpSpMk id="167" creationId="{ED12608E-A74C-461B-BE84-5C705A279480}"/>
          </ac:grpSpMkLst>
        </pc:grpChg>
        <pc:grpChg chg="add mod">
          <ac:chgData name="Julien Rondin" userId="S::julien.rondin@epitech.eu::f279d22a-2b31-4a06-8000-ade81e84032c" providerId="AD" clId="Web-{4CE04F0E-35E1-AD57-3189-19650374C613}" dt="2020-04-10T13:37:41.670" v="2065" actId="14100"/>
          <ac:grpSpMkLst>
            <pc:docMk/>
            <pc:sldMk cId="4007893923" sldId="260"/>
            <ac:grpSpMk id="168" creationId="{504A76EA-E82F-4DAC-9250-BAFE4EA319C9}"/>
          </ac:grpSpMkLst>
        </pc:grpChg>
        <pc:grpChg chg="add mod">
          <ac:chgData name="Julien Rondin" userId="S::julien.rondin@epitech.eu::f279d22a-2b31-4a06-8000-ade81e84032c" providerId="AD" clId="Web-{4CE04F0E-35E1-AD57-3189-19650374C613}" dt="2020-04-10T14:03:41.463" v="2446" actId="1076"/>
          <ac:grpSpMkLst>
            <pc:docMk/>
            <pc:sldMk cId="4007893923" sldId="260"/>
            <ac:grpSpMk id="170" creationId="{494B6298-6E10-4485-8D0C-641D17FA86A6}"/>
          </ac:grpSpMkLst>
        </pc:grpChg>
        <pc:graphicFrameChg chg="del mod ord">
          <ac:chgData name="Julien Rondin" userId="S::julien.rondin@epitech.eu::f279d22a-2b31-4a06-8000-ade81e84032c" providerId="AD" clId="Web-{4CE04F0E-35E1-AD57-3189-19650374C613}" dt="2020-04-10T13:48:50.989" v="2427"/>
          <ac:graphicFrameMkLst>
            <pc:docMk/>
            <pc:sldMk cId="4007893923" sldId="260"/>
            <ac:graphicFrameMk id="16" creationId="{E65BD90D-D915-4EBD-BF84-F9062D26A98B}"/>
          </ac:graphicFrameMkLst>
        </pc:graphicFrameChg>
        <pc:cxnChg chg="add mod">
          <ac:chgData name="Julien Rondin" userId="S::julien.rondin@epitech.eu::f279d22a-2b31-4a06-8000-ade81e84032c" providerId="AD" clId="Web-{4CE04F0E-35E1-AD57-3189-19650374C613}" dt="2020-04-10T14:03:45.666" v="2447" actId="1076"/>
          <ac:cxnSpMkLst>
            <pc:docMk/>
            <pc:sldMk cId="4007893923" sldId="260"/>
            <ac:cxnSpMk id="172" creationId="{13D9A52A-8961-4145-B3D4-1640EA8F9BA7}"/>
          </ac:cxnSpMkLst>
        </pc:cxnChg>
        <pc:cxnChg chg="add mod">
          <ac:chgData name="Julien Rondin" userId="S::julien.rondin@epitech.eu::f279d22a-2b31-4a06-8000-ade81e84032c" providerId="AD" clId="Web-{4CE04F0E-35E1-AD57-3189-19650374C613}" dt="2020-04-10T14:05:40.805" v="2509" actId="14100"/>
          <ac:cxnSpMkLst>
            <pc:docMk/>
            <pc:sldMk cId="4007893923" sldId="260"/>
            <ac:cxnSpMk id="207" creationId="{EA02019C-91C3-4318-AFE0-74EF9DC1DF15}"/>
          </ac:cxnSpMkLst>
        </pc:cxnChg>
        <pc:cxnChg chg="add del mod">
          <ac:chgData name="Julien Rondin" userId="S::julien.rondin@epitech.eu::f279d22a-2b31-4a06-8000-ade81e84032c" providerId="AD" clId="Web-{4CE04F0E-35E1-AD57-3189-19650374C613}" dt="2020-04-10T13:47:23.756" v="2389"/>
          <ac:cxnSpMkLst>
            <pc:docMk/>
            <pc:sldMk cId="4007893923" sldId="260"/>
            <ac:cxnSpMk id="269" creationId="{23B0FD6D-D3B2-4DCC-8A4E-89DB5758CD74}"/>
          </ac:cxnSpMkLst>
        </pc:cxnChg>
        <pc:cxnChg chg="add mod">
          <ac:chgData name="Julien Rondin" userId="S::julien.rondin@epitech.eu::f279d22a-2b31-4a06-8000-ade81e84032c" providerId="AD" clId="Web-{4CE04F0E-35E1-AD57-3189-19650374C613}" dt="2020-04-10T13:48:06.834" v="2423"/>
          <ac:cxnSpMkLst>
            <pc:docMk/>
            <pc:sldMk cId="4007893923" sldId="260"/>
            <ac:cxnSpMk id="271" creationId="{FCADA447-AFAF-49D1-84A1-2A8F090D9CC6}"/>
          </ac:cxnSpMkLst>
        </pc:cxnChg>
        <pc:cxnChg chg="add del mod">
          <ac:chgData name="Julien Rondin" userId="S::julien.rondin@epitech.eu::f279d22a-2b31-4a06-8000-ade81e84032c" providerId="AD" clId="Web-{4CE04F0E-35E1-AD57-3189-19650374C613}" dt="2020-04-10T14:02:53.104" v="2435"/>
          <ac:cxnSpMkLst>
            <pc:docMk/>
            <pc:sldMk cId="4007893923" sldId="260"/>
            <ac:cxnSpMk id="274" creationId="{A55FDA91-CF10-4234-8DA8-171944B5496E}"/>
          </ac:cxnSpMkLst>
        </pc:cxnChg>
        <pc:cxnChg chg="add mod">
          <ac:chgData name="Julien Rondin" userId="S::julien.rondin@epitech.eu::f279d22a-2b31-4a06-8000-ade81e84032c" providerId="AD" clId="Web-{4CE04F0E-35E1-AD57-3189-19650374C613}" dt="2020-04-10T14:03:33.463" v="2445" actId="14100"/>
          <ac:cxnSpMkLst>
            <pc:docMk/>
            <pc:sldMk cId="4007893923" sldId="260"/>
            <ac:cxnSpMk id="275" creationId="{5F39ADF8-323A-4299-9E5E-64D4C406F16C}"/>
          </ac:cxnSpMkLst>
        </pc:cxnChg>
        <pc:cxnChg chg="add mod">
          <ac:chgData name="Julien Rondin" userId="S::julien.rondin@epitech.eu::f279d22a-2b31-4a06-8000-ade81e84032c" providerId="AD" clId="Web-{4CE04F0E-35E1-AD57-3189-19650374C613}" dt="2020-04-10T14:05:01.774" v="2504" actId="14100"/>
          <ac:cxnSpMkLst>
            <pc:docMk/>
            <pc:sldMk cId="4007893923" sldId="260"/>
            <ac:cxnSpMk id="279" creationId="{D6AA8941-25C4-4200-8B87-B3925B38D9FA}"/>
          </ac:cxnSpMkLst>
        </pc:cxnChg>
        <pc:cxnChg chg="add mod">
          <ac:chgData name="Julien Rondin" userId="S::julien.rondin@epitech.eu::f279d22a-2b31-4a06-8000-ade81e84032c" providerId="AD" clId="Web-{4CE04F0E-35E1-AD57-3189-19650374C613}" dt="2020-04-10T14:05:20.868" v="2506" actId="1076"/>
          <ac:cxnSpMkLst>
            <pc:docMk/>
            <pc:sldMk cId="4007893923" sldId="260"/>
            <ac:cxnSpMk id="280" creationId="{4CCC57FB-1E5C-44BD-90C6-FE8799D4B5D5}"/>
          </ac:cxnSpMkLst>
        </pc:cxnChg>
      </pc:sldChg>
      <pc:sldChg chg="addSp delSp modSp mod ord setBg modClrScheme setClrOvrMap delDesignElem chgLayout">
        <pc:chgData name="Julien Rondin" userId="S::julien.rondin@epitech.eu::f279d22a-2b31-4a06-8000-ade81e84032c" providerId="AD" clId="Web-{4CE04F0E-35E1-AD57-3189-19650374C613}" dt="2020-04-10T13:48:32.740" v="2425"/>
        <pc:sldMkLst>
          <pc:docMk/>
          <pc:sldMk cId="1182441134" sldId="261"/>
        </pc:sldMkLst>
        <pc:spChg chg="mod ord">
          <ac:chgData name="Julien Rondin" userId="S::julien.rondin@epitech.eu::f279d22a-2b31-4a06-8000-ade81e84032c" providerId="AD" clId="Web-{4CE04F0E-35E1-AD57-3189-19650374C613}" dt="2020-04-10T13:14:42.186" v="1431"/>
          <ac:spMkLst>
            <pc:docMk/>
            <pc:sldMk cId="1182441134" sldId="261"/>
            <ac:spMk id="2" creationId="{A28C8E66-161D-4A23-B139-0264B3B7CF94}"/>
          </ac:spMkLst>
        </pc:spChg>
        <pc:spChg chg="del mod ord">
          <ac:chgData name="Julien Rondin" userId="S::julien.rondin@epitech.eu::f279d22a-2b31-4a06-8000-ade81e84032c" providerId="AD" clId="Web-{4CE04F0E-35E1-AD57-3189-19650374C613}" dt="2020-04-10T13:03:11.757" v="1101"/>
          <ac:spMkLst>
            <pc:docMk/>
            <pc:sldMk cId="1182441134" sldId="261"/>
            <ac:spMk id="3" creationId="{70A23440-7A47-47B5-8F1F-B037748FD1CF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10:19.721" v="1393"/>
          <ac:spMkLst>
            <pc:docMk/>
            <pc:sldMk cId="1182441134" sldId="261"/>
            <ac:spMk id="6" creationId="{0604E0B1-6762-4B99-A6A5-42ED8E20D69F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10:19.721" v="1393"/>
          <ac:spMkLst>
            <pc:docMk/>
            <pc:sldMk cId="1182441134" sldId="261"/>
            <ac:spMk id="7" creationId="{6D86F5FF-DE1B-4BAB-A7BE-6F39F5DD988E}"/>
          </ac:spMkLst>
        </pc:spChg>
        <pc:spChg chg="del">
          <ac:chgData name="Julien Rondin" userId="S::julien.rondin@epitech.eu::f279d22a-2b31-4a06-8000-ade81e84032c" providerId="AD" clId="Web-{4CE04F0E-35E1-AD57-3189-19650374C613}" dt="2020-04-10T12:37:31.040" v="241"/>
          <ac:spMkLst>
            <pc:docMk/>
            <pc:sldMk cId="1182441134" sldId="261"/>
            <ac:spMk id="8" creationId="{923E8915-D2AA-4327-A45A-972C3CA9574B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10:19.721" v="1393"/>
          <ac:spMkLst>
            <pc:docMk/>
            <pc:sldMk cId="1182441134" sldId="261"/>
            <ac:spMk id="9" creationId="{736AD705-9544-45E1-B278-8D99F718B8E7}"/>
          </ac:spMkLst>
        </pc:spChg>
        <pc:spChg chg="del">
          <ac:chgData name="Julien Rondin" userId="S::julien.rondin@epitech.eu::f279d22a-2b31-4a06-8000-ade81e84032c" providerId="AD" clId="Web-{4CE04F0E-35E1-AD57-3189-19650374C613}" dt="2020-04-10T12:37:31.040" v="241"/>
          <ac:spMkLst>
            <pc:docMk/>
            <pc:sldMk cId="1182441134" sldId="261"/>
            <ac:spMk id="10" creationId="{8302FC3C-9804-4950-B721-5FD704BA6065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10:19.721" v="1393"/>
          <ac:spMkLst>
            <pc:docMk/>
            <pc:sldMk cId="1182441134" sldId="261"/>
            <ac:spMk id="11" creationId="{8DFFC5B7-4963-4902-8A90-EFF5766892DF}"/>
          </ac:spMkLst>
        </pc:spChg>
        <pc:spChg chg="add">
          <ac:chgData name="Julien Rondin" userId="S::julien.rondin@epitech.eu::f279d22a-2b31-4a06-8000-ade81e84032c" providerId="AD" clId="Web-{4CE04F0E-35E1-AD57-3189-19650374C613}" dt="2020-04-10T13:14:42.186" v="1431"/>
          <ac:spMkLst>
            <pc:docMk/>
            <pc:sldMk cId="1182441134" sldId="261"/>
            <ac:spMk id="13" creationId="{2C33F367-76E5-4D2A-96B1-4FD443CDD1CF}"/>
          </ac:spMkLst>
        </pc:spChg>
        <pc:spChg chg="del">
          <ac:chgData name="Julien Rondin" userId="S::julien.rondin@epitech.eu::f279d22a-2b31-4a06-8000-ade81e84032c" providerId="AD" clId="Web-{4CE04F0E-35E1-AD57-3189-19650374C613}" dt="2020-04-10T12:37:31.040" v="241"/>
          <ac:spMkLst>
            <pc:docMk/>
            <pc:sldMk cId="1182441134" sldId="261"/>
            <ac:spMk id="16" creationId="{F3798573-F27B-47EB-8EA4-7EE34954C2D6}"/>
          </ac:spMkLst>
        </pc:spChg>
        <pc:spChg chg="add">
          <ac:chgData name="Julien Rondin" userId="S::julien.rondin@epitech.eu::f279d22a-2b31-4a06-8000-ade81e84032c" providerId="AD" clId="Web-{4CE04F0E-35E1-AD57-3189-19650374C613}" dt="2020-04-10T13:14:42.186" v="1431"/>
          <ac:spMkLst>
            <pc:docMk/>
            <pc:sldMk cId="1182441134" sldId="261"/>
            <ac:spMk id="20" creationId="{6F769419-3E73-449D-B62A-0CDEC946A679}"/>
          </ac:spMkLst>
        </pc:spChg>
        <pc:grpChg chg="add">
          <ac:chgData name="Julien Rondin" userId="S::julien.rondin@epitech.eu::f279d22a-2b31-4a06-8000-ade81e84032c" providerId="AD" clId="Web-{4CE04F0E-35E1-AD57-3189-19650374C613}" dt="2020-04-10T13:14:42.186" v="1431"/>
          <ac:grpSpMkLst>
            <pc:docMk/>
            <pc:sldMk cId="1182441134" sldId="261"/>
            <ac:grpSpMk id="21" creationId="{A6515200-42F9-488F-9895-6CDBCD1E87C8}"/>
          </ac:grpSpMkLst>
        </pc:grpChg>
        <pc:graphicFrameChg chg="add mod ord modGraphic">
          <ac:chgData name="Julien Rondin" userId="S::julien.rondin@epitech.eu::f279d22a-2b31-4a06-8000-ade81e84032c" providerId="AD" clId="Web-{4CE04F0E-35E1-AD57-3189-19650374C613}" dt="2020-04-10T13:15:26.326" v="1433"/>
          <ac:graphicFrameMkLst>
            <pc:docMk/>
            <pc:sldMk cId="1182441134" sldId="261"/>
            <ac:graphicFrameMk id="5" creationId="{0AAEA18E-F400-46F3-9D57-6F66AD93CA58}"/>
          </ac:graphicFrameMkLst>
        </pc:graphicFrameChg>
        <pc:picChg chg="del">
          <ac:chgData name="Julien Rondin" userId="S::julien.rondin@epitech.eu::f279d22a-2b31-4a06-8000-ade81e84032c" providerId="AD" clId="Web-{4CE04F0E-35E1-AD57-3189-19650374C613}" dt="2020-04-10T12:37:31.040" v="241"/>
          <ac:picMkLst>
            <pc:docMk/>
            <pc:sldMk cId="1182441134" sldId="261"/>
            <ac:picMk id="14" creationId="{3BC6EBB2-9BDC-4075-BA6B-43A9FBF9C86C}"/>
          </ac:picMkLst>
        </pc:picChg>
        <pc:cxnChg chg="del">
          <ac:chgData name="Julien Rondin" userId="S::julien.rondin@epitech.eu::f279d22a-2b31-4a06-8000-ade81e84032c" providerId="AD" clId="Web-{4CE04F0E-35E1-AD57-3189-19650374C613}" dt="2020-04-10T12:37:31.040" v="241"/>
          <ac:cxnSpMkLst>
            <pc:docMk/>
            <pc:sldMk cId="1182441134" sldId="261"/>
            <ac:cxnSpMk id="12" creationId="{6B9695BD-ECF6-49CA-8877-8C493193C65D}"/>
          </ac:cxnSpMkLst>
        </pc:cxnChg>
      </pc:sldChg>
      <pc:sldChg chg="addSp modSp mod ord modClrScheme chgLayout">
        <pc:chgData name="Julien Rondin" userId="S::julien.rondin@epitech.eu::f279d22a-2b31-4a06-8000-ade81e84032c" providerId="AD" clId="Web-{4CE04F0E-35E1-AD57-3189-19650374C613}" dt="2020-04-10T13:48:35.130" v="2426"/>
        <pc:sldMkLst>
          <pc:docMk/>
          <pc:sldMk cId="537210862" sldId="262"/>
        </pc:sldMkLst>
        <pc:spChg chg="mod ord">
          <ac:chgData name="Julien Rondin" userId="S::julien.rondin@epitech.eu::f279d22a-2b31-4a06-8000-ade81e84032c" providerId="AD" clId="Web-{4CE04F0E-35E1-AD57-3189-19650374C613}" dt="2020-04-10T13:11:18.407" v="1397" actId="1076"/>
          <ac:spMkLst>
            <pc:docMk/>
            <pc:sldMk cId="537210862" sldId="262"/>
            <ac:spMk id="2" creationId="{25CA67F5-EDE4-4209-BA7F-01E246A03872}"/>
          </ac:spMkLst>
        </pc:spChg>
        <pc:spChg chg="add mod ord">
          <ac:chgData name="Julien Rondin" userId="S::julien.rondin@epitech.eu::f279d22a-2b31-4a06-8000-ade81e84032c" providerId="AD" clId="Web-{4CE04F0E-35E1-AD57-3189-19650374C613}" dt="2020-04-10T12:56:52.168" v="836" actId="1076"/>
          <ac:spMkLst>
            <pc:docMk/>
            <pc:sldMk cId="537210862" sldId="262"/>
            <ac:spMk id="3" creationId="{BEA25621-D4D8-4552-BA3F-4AD4ED28BB3B}"/>
          </ac:spMkLst>
        </pc:spChg>
        <pc:picChg chg="mod">
          <ac:chgData name="Julien Rondin" userId="S::julien.rondin@epitech.eu::f279d22a-2b31-4a06-8000-ade81e84032c" providerId="AD" clId="Web-{4CE04F0E-35E1-AD57-3189-19650374C613}" dt="2020-04-10T12:56:50.511" v="835" actId="1076"/>
          <ac:picMkLst>
            <pc:docMk/>
            <pc:sldMk cId="537210862" sldId="262"/>
            <ac:picMk id="4" creationId="{AECDB2DA-D041-4E14-A5BA-A11E9412341D}"/>
          </ac:picMkLst>
        </pc:picChg>
      </pc:sldChg>
      <pc:sldChg chg="addSp delSp modSp new mod modClrScheme chgLayout">
        <pc:chgData name="Julien Rondin" userId="S::julien.rondin@epitech.eu::f279d22a-2b31-4a06-8000-ade81e84032c" providerId="AD" clId="Web-{4CE04F0E-35E1-AD57-3189-19650374C613}" dt="2020-04-10T13:31:20.971" v="1919" actId="20577"/>
        <pc:sldMkLst>
          <pc:docMk/>
          <pc:sldMk cId="2469802829" sldId="263"/>
        </pc:sldMkLst>
        <pc:spChg chg="mod ord">
          <ac:chgData name="Julien Rondin" userId="S::julien.rondin@epitech.eu::f279d22a-2b31-4a06-8000-ade81e84032c" providerId="AD" clId="Web-{4CE04F0E-35E1-AD57-3189-19650374C613}" dt="2020-04-10T13:31:20.971" v="1919" actId="20577"/>
          <ac:spMkLst>
            <pc:docMk/>
            <pc:sldMk cId="2469802829" sldId="263"/>
            <ac:spMk id="2" creationId="{C0AC874E-0FFA-4734-B062-09331F541748}"/>
          </ac:spMkLst>
        </pc:spChg>
        <pc:spChg chg="del">
          <ac:chgData name="Julien Rondin" userId="S::julien.rondin@epitech.eu::f279d22a-2b31-4a06-8000-ade81e84032c" providerId="AD" clId="Web-{4CE04F0E-35E1-AD57-3189-19650374C613}" dt="2020-04-10T12:29:29.874" v="114"/>
          <ac:spMkLst>
            <pc:docMk/>
            <pc:sldMk cId="2469802829" sldId="263"/>
            <ac:spMk id="3" creationId="{3A3099BE-B8DB-4FBC-8329-53262748C8A7}"/>
          </ac:spMkLst>
        </pc:spChg>
        <pc:spChg chg="add mod">
          <ac:chgData name="Julien Rondin" userId="S::julien.rondin@epitech.eu::f279d22a-2b31-4a06-8000-ade81e84032c" providerId="AD" clId="Web-{4CE04F0E-35E1-AD57-3189-19650374C613}" dt="2020-04-10T13:30:24.300" v="1915" actId="20577"/>
          <ac:spMkLst>
            <pc:docMk/>
            <pc:sldMk cId="2469802829" sldId="263"/>
            <ac:spMk id="10" creationId="{FE6B820E-385E-42DC-A956-F9407C2A23BC}"/>
          </ac:spMkLst>
        </pc:spChg>
        <pc:spChg chg="add mod ord">
          <ac:chgData name="Julien Rondin" userId="S::julien.rondin@epitech.eu::f279d22a-2b31-4a06-8000-ade81e84032c" providerId="AD" clId="Web-{4CE04F0E-35E1-AD57-3189-19650374C613}" dt="2020-04-10T12:40:51.632" v="332" actId="1076"/>
          <ac:spMkLst>
            <pc:docMk/>
            <pc:sldMk cId="2469802829" sldId="263"/>
            <ac:spMk id="11" creationId="{4451D60E-7845-46FD-A9C6-A4A7F6BC4CAF}"/>
          </ac:spMkLst>
        </pc:spChg>
        <pc:spChg chg="add mod ord">
          <ac:chgData name="Julien Rondin" userId="S::julien.rondin@epitech.eu::f279d22a-2b31-4a06-8000-ade81e84032c" providerId="AD" clId="Web-{4CE04F0E-35E1-AD57-3189-19650374C613}" dt="2020-04-10T12:41:03.195" v="336" actId="1076"/>
          <ac:spMkLst>
            <pc:docMk/>
            <pc:sldMk cId="2469802829" sldId="263"/>
            <ac:spMk id="12" creationId="{52E85A30-44DA-4898-A672-5B7BA7F96C57}"/>
          </ac:spMkLst>
        </pc:spChg>
        <pc:picChg chg="add mod ord">
          <ac:chgData name="Julien Rondin" userId="S::julien.rondin@epitech.eu::f279d22a-2b31-4a06-8000-ade81e84032c" providerId="AD" clId="Web-{4CE04F0E-35E1-AD57-3189-19650374C613}" dt="2020-04-10T13:10:36.799" v="1394"/>
          <ac:picMkLst>
            <pc:docMk/>
            <pc:sldMk cId="2469802829" sldId="263"/>
            <ac:picMk id="4" creationId="{0460B445-8239-4E30-BB1B-FA7818AB4637}"/>
          </ac:picMkLst>
        </pc:picChg>
        <pc:picChg chg="add del mod">
          <ac:chgData name="Julien Rondin" userId="S::julien.rondin@epitech.eu::f279d22a-2b31-4a06-8000-ade81e84032c" providerId="AD" clId="Web-{4CE04F0E-35E1-AD57-3189-19650374C613}" dt="2020-04-10T12:30:15.842" v="119"/>
          <ac:picMkLst>
            <pc:docMk/>
            <pc:sldMk cId="2469802829" sldId="263"/>
            <ac:picMk id="6" creationId="{BE0835D6-D668-4601-8371-752FA310766D}"/>
          </ac:picMkLst>
        </pc:picChg>
        <pc:picChg chg="add mod">
          <ac:chgData name="Julien Rondin" userId="S::julien.rondin@epitech.eu::f279d22a-2b31-4a06-8000-ade81e84032c" providerId="AD" clId="Web-{4CE04F0E-35E1-AD57-3189-19650374C613}" dt="2020-04-10T12:58:38.745" v="840"/>
          <ac:picMkLst>
            <pc:docMk/>
            <pc:sldMk cId="2469802829" sldId="263"/>
            <ac:picMk id="8" creationId="{8D6BDCB3-10EA-4183-A9D8-54293D77FD58}"/>
          </ac:picMkLst>
        </pc:picChg>
        <pc:cxnChg chg="add mod">
          <ac:chgData name="Julien Rondin" userId="S::julien.rondin@epitech.eu::f279d22a-2b31-4a06-8000-ade81e84032c" providerId="AD" clId="Web-{4CE04F0E-35E1-AD57-3189-19650374C613}" dt="2020-04-10T12:45:04.317" v="413" actId="1076"/>
          <ac:cxnSpMkLst>
            <pc:docMk/>
            <pc:sldMk cId="2469802829" sldId="263"/>
            <ac:cxnSpMk id="13" creationId="{DDA020BA-4B84-48F3-BC1F-A1AED7F490E4}"/>
          </ac:cxnSpMkLst>
        </pc:cxnChg>
      </pc:sldChg>
      <pc:sldChg chg="addSp delSp modSp new mod setBg modClrScheme setClrOvrMap delDesignElem chgLayout">
        <pc:chgData name="Julien Rondin" userId="S::julien.rondin@epitech.eu::f279d22a-2b31-4a06-8000-ade81e84032c" providerId="AD" clId="Web-{4CE04F0E-35E1-AD57-3189-19650374C613}" dt="2020-04-10T13:29:51.941" v="1898" actId="20577"/>
        <pc:sldMkLst>
          <pc:docMk/>
          <pc:sldMk cId="4069075877" sldId="264"/>
        </pc:sldMkLst>
        <pc:spChg chg="mod ord">
          <ac:chgData name="Julien Rondin" userId="S::julien.rondin@epitech.eu::f279d22a-2b31-4a06-8000-ade81e84032c" providerId="AD" clId="Web-{4CE04F0E-35E1-AD57-3189-19650374C613}" dt="2020-04-10T13:10:54.455" v="1395"/>
          <ac:spMkLst>
            <pc:docMk/>
            <pc:sldMk cId="4069075877" sldId="264"/>
            <ac:spMk id="2" creationId="{B958457B-51C7-492B-92A6-FBD07799C359}"/>
          </ac:spMkLst>
        </pc:spChg>
        <pc:spChg chg="add del mod ord">
          <ac:chgData name="Julien Rondin" userId="S::julien.rondin@epitech.eu::f279d22a-2b31-4a06-8000-ade81e84032c" providerId="AD" clId="Web-{4CE04F0E-35E1-AD57-3189-19650374C613}" dt="2020-04-10T12:53:16.951" v="811"/>
          <ac:spMkLst>
            <pc:docMk/>
            <pc:sldMk cId="4069075877" sldId="264"/>
            <ac:spMk id="3" creationId="{15C9412C-1E3E-480B-BD66-1E752D1E0CD9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10:19.721" v="1393"/>
          <ac:spMkLst>
            <pc:docMk/>
            <pc:sldMk cId="4069075877" sldId="264"/>
            <ac:spMk id="6" creationId="{D8B9538A-2A89-47DD-996C-7D2BE2AB6CA0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10:19.721" v="1393"/>
          <ac:spMkLst>
            <pc:docMk/>
            <pc:sldMk cId="4069075877" sldId="264"/>
            <ac:spMk id="7" creationId="{E625979B-5325-4898-8EF9-5C174B19218E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10:19.721" v="1393"/>
          <ac:spMkLst>
            <pc:docMk/>
            <pc:sldMk cId="4069075877" sldId="264"/>
            <ac:spMk id="8" creationId="{34B22E2B-30D5-47A4-97C5-091EA1ABC728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10:19.721" v="1393"/>
          <ac:spMkLst>
            <pc:docMk/>
            <pc:sldMk cId="4069075877" sldId="264"/>
            <ac:spMk id="9" creationId="{9B6DA3CD-A002-40ED-8194-B4E637BD7669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2:51:51.515" v="657"/>
          <ac:spMkLst>
            <pc:docMk/>
            <pc:sldMk cId="4069075877" sldId="264"/>
            <ac:spMk id="10" creationId="{0604E0B1-6762-4B99-A6A5-42ED8E20D69F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2:51:51.515" v="657"/>
          <ac:spMkLst>
            <pc:docMk/>
            <pc:sldMk cId="4069075877" sldId="264"/>
            <ac:spMk id="12" creationId="{6D86F5FF-DE1B-4BAB-A7BE-6F39F5DD988E}"/>
          </ac:spMkLst>
        </pc:spChg>
        <pc:spChg chg="add">
          <ac:chgData name="Julien Rondin" userId="S::julien.rondin@epitech.eu::f279d22a-2b31-4a06-8000-ade81e84032c" providerId="AD" clId="Web-{4CE04F0E-35E1-AD57-3189-19650374C613}" dt="2020-04-10T13:10:54.455" v="1395"/>
          <ac:spMkLst>
            <pc:docMk/>
            <pc:sldMk cId="4069075877" sldId="264"/>
            <ac:spMk id="13" creationId="{D2600CBB-0CF8-4237-8491-B7864363D2AE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2:51:51.515" v="657"/>
          <ac:spMkLst>
            <pc:docMk/>
            <pc:sldMk cId="4069075877" sldId="264"/>
            <ac:spMk id="14" creationId="{736AD705-9544-45E1-B278-8D99F718B8E7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2:51:51.515" v="657"/>
          <ac:spMkLst>
            <pc:docMk/>
            <pc:sldMk cId="4069075877" sldId="264"/>
            <ac:spMk id="16" creationId="{8DFFC5B7-4963-4902-8A90-EFF5766892DF}"/>
          </ac:spMkLst>
        </pc:spChg>
        <pc:spChg chg="add">
          <ac:chgData name="Julien Rondin" userId="S::julien.rondin@epitech.eu::f279d22a-2b31-4a06-8000-ade81e84032c" providerId="AD" clId="Web-{4CE04F0E-35E1-AD57-3189-19650374C613}" dt="2020-04-10T13:10:54.455" v="1395"/>
          <ac:spMkLst>
            <pc:docMk/>
            <pc:sldMk cId="4069075877" sldId="264"/>
            <ac:spMk id="18" creationId="{E4CBBC1E-991D-4CF9-BCA5-AB1496871411}"/>
          </ac:spMkLst>
        </pc:spChg>
        <pc:graphicFrameChg chg="add del">
          <ac:chgData name="Julien Rondin" userId="S::julien.rondin@epitech.eu::f279d22a-2b31-4a06-8000-ade81e84032c" providerId="AD" clId="Web-{4CE04F0E-35E1-AD57-3189-19650374C613}" dt="2020-04-10T12:51:51.515" v="657"/>
          <ac:graphicFrameMkLst>
            <pc:docMk/>
            <pc:sldMk cId="4069075877" sldId="264"/>
            <ac:graphicFrameMk id="5" creationId="{24352FC2-BC9E-49BA-887D-E582C543D9D4}"/>
          </ac:graphicFrameMkLst>
        </pc:graphicFrameChg>
        <pc:graphicFrameChg chg="add mod ord modGraphic">
          <ac:chgData name="Julien Rondin" userId="S::julien.rondin@epitech.eu::f279d22a-2b31-4a06-8000-ade81e84032c" providerId="AD" clId="Web-{4CE04F0E-35E1-AD57-3189-19650374C613}" dt="2020-04-10T13:29:51.941" v="1898" actId="20577"/>
          <ac:graphicFrameMkLst>
            <pc:docMk/>
            <pc:sldMk cId="4069075877" sldId="264"/>
            <ac:graphicFrameMk id="11" creationId="{4099A704-00AC-4DB7-85CE-359CD38EE087}"/>
          </ac:graphicFrameMkLst>
        </pc:graphicFrameChg>
      </pc:sldChg>
      <pc:sldChg chg="addSp delSp modSp new mod ord setBg modClrScheme delDesignElem chgLayout">
        <pc:chgData name="Julien Rondin" userId="S::julien.rondin@epitech.eu::f279d22a-2b31-4a06-8000-ade81e84032c" providerId="AD" clId="Web-{4CE04F0E-35E1-AD57-3189-19650374C613}" dt="2020-04-10T14:02:30.776" v="2432" actId="1076"/>
        <pc:sldMkLst>
          <pc:docMk/>
          <pc:sldMk cId="2809370953" sldId="265"/>
        </pc:sldMkLst>
        <pc:spChg chg="mod ord">
          <ac:chgData name="Julien Rondin" userId="S::julien.rondin@epitech.eu::f279d22a-2b31-4a06-8000-ade81e84032c" providerId="AD" clId="Web-{4CE04F0E-35E1-AD57-3189-19650374C613}" dt="2020-04-10T13:13:02.875" v="1414"/>
          <ac:spMkLst>
            <pc:docMk/>
            <pc:sldMk cId="2809370953" sldId="265"/>
            <ac:spMk id="2" creationId="{1FB54634-EEC8-411B-8647-E1E2A1A835BB}"/>
          </ac:spMkLst>
        </pc:spChg>
        <pc:spChg chg="mod ord">
          <ac:chgData name="Julien Rondin" userId="S::julien.rondin@epitech.eu::f279d22a-2b31-4a06-8000-ade81e84032c" providerId="AD" clId="Web-{4CE04F0E-35E1-AD57-3189-19650374C613}" dt="2020-04-10T14:02:30.776" v="2432" actId="1076"/>
          <ac:spMkLst>
            <pc:docMk/>
            <pc:sldMk cId="2809370953" sldId="265"/>
            <ac:spMk id="3" creationId="{B62B4D67-8971-41BD-9F79-7A7A23688EC1}"/>
          </ac:spMkLst>
        </pc:spChg>
        <pc:spChg chg="add del mod">
          <ac:chgData name="Julien Rondin" userId="S::julien.rondin@epitech.eu::f279d22a-2b31-4a06-8000-ade81e84032c" providerId="AD" clId="Web-{4CE04F0E-35E1-AD57-3189-19650374C613}" dt="2020-04-10T13:04:22.147" v="1127"/>
          <ac:spMkLst>
            <pc:docMk/>
            <pc:sldMk cId="2809370953" sldId="265"/>
            <ac:spMk id="4" creationId="{772E9A4F-964E-478E-BA45-E5CB4AF5358D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03:26.116" v="1102"/>
          <ac:spMkLst>
            <pc:docMk/>
            <pc:sldMk cId="2809370953" sldId="265"/>
            <ac:spMk id="12" creationId="{1653AB08-C531-42A8-AA8D-C2ABAE87CCE6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13:02.875" v="1414"/>
          <ac:spMkLst>
            <pc:docMk/>
            <pc:sldMk cId="2809370953" sldId="265"/>
            <ac:spMk id="13" creationId="{4609862E-48F9-45AC-8D44-67A0268A7935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03:26.116" v="1102"/>
          <ac:spMkLst>
            <pc:docMk/>
            <pc:sldMk cId="2809370953" sldId="265"/>
            <ac:spMk id="18" creationId="{CED2641B-4430-4CF4-89AB-3FADDD630F25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03:26.116" v="1102"/>
          <ac:spMkLst>
            <pc:docMk/>
            <pc:sldMk cId="2809370953" sldId="265"/>
            <ac:spMk id="20" creationId="{C28D0172-F2E0-4763-9C35-F022664959D8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03:26.116" v="1102"/>
          <ac:spMkLst>
            <pc:docMk/>
            <pc:sldMk cId="2809370953" sldId="265"/>
            <ac:spMk id="22" creationId="{DF6FB2B2-CE21-407F-B22E-302DADC2C3D3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03:26.116" v="1102"/>
          <ac:spMkLst>
            <pc:docMk/>
            <pc:sldMk cId="2809370953" sldId="265"/>
            <ac:spMk id="24" creationId="{9F2851FB-E841-4509-8A6D-A416376EA380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10:19.721" v="1393"/>
          <ac:spMkLst>
            <pc:docMk/>
            <pc:sldMk cId="2809370953" sldId="265"/>
            <ac:spMk id="33" creationId="{1653AB08-C531-42A8-AA8D-C2ABAE87CCE6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10:19.721" v="1393"/>
          <ac:spMkLst>
            <pc:docMk/>
            <pc:sldMk cId="2809370953" sldId="265"/>
            <ac:spMk id="39" creationId="{CED2641B-4430-4CF4-89AB-3FADDD630F25}"/>
          </ac:spMkLst>
        </pc:spChg>
        <pc:spChg chg="add">
          <ac:chgData name="Julien Rondin" userId="S::julien.rondin@epitech.eu::f279d22a-2b31-4a06-8000-ade81e84032c" providerId="AD" clId="Web-{4CE04F0E-35E1-AD57-3189-19650374C613}" dt="2020-04-10T13:13:02.875" v="1414"/>
          <ac:spMkLst>
            <pc:docMk/>
            <pc:sldMk cId="2809370953" sldId="265"/>
            <ac:spMk id="40" creationId="{4609862E-48F9-45AC-8D44-67A0268A7935}"/>
          </ac:spMkLst>
        </pc:spChg>
        <pc:spChg chg="add">
          <ac:chgData name="Julien Rondin" userId="S::julien.rondin@epitech.eu::f279d22a-2b31-4a06-8000-ade81e84032c" providerId="AD" clId="Web-{4CE04F0E-35E1-AD57-3189-19650374C613}" dt="2020-04-10T13:13:02.875" v="1414"/>
          <ac:spMkLst>
            <pc:docMk/>
            <pc:sldMk cId="2809370953" sldId="265"/>
            <ac:spMk id="42" creationId="{2D5EEA8B-2D86-4D1D-96B3-6B8290303786}"/>
          </ac:spMkLst>
        </pc:spChg>
        <pc:grpChg chg="add del">
          <ac:chgData name="Julien Rondin" userId="S::julien.rondin@epitech.eu::f279d22a-2b31-4a06-8000-ade81e84032c" providerId="AD" clId="Web-{4CE04F0E-35E1-AD57-3189-19650374C613}" dt="2020-04-10T13:13:02.875" v="1414"/>
          <ac:grpSpMkLst>
            <pc:docMk/>
            <pc:sldMk cId="2809370953" sldId="265"/>
            <ac:grpSpMk id="15" creationId="{C97986E7-0E3C-4F64-886E-935DDCB83AA7}"/>
          </ac:grpSpMkLst>
        </pc:grpChg>
        <pc:picChg chg="add del">
          <ac:chgData name="Julien Rondin" userId="S::julien.rondin@epitech.eu::f279d22a-2b31-4a06-8000-ade81e84032c" providerId="AD" clId="Web-{4CE04F0E-35E1-AD57-3189-19650374C613}" dt="2020-04-10T13:03:26.116" v="1102"/>
          <ac:picMkLst>
            <pc:docMk/>
            <pc:sldMk cId="2809370953" sldId="265"/>
            <ac:picMk id="8" creationId="{5D2D844C-AB64-4A03-80BE-33212E61DD07}"/>
          </ac:picMkLst>
        </pc:picChg>
        <pc:picChg chg="add del">
          <ac:chgData name="Julien Rondin" userId="S::julien.rondin@epitech.eu::f279d22a-2b31-4a06-8000-ade81e84032c" providerId="AD" clId="Web-{4CE04F0E-35E1-AD57-3189-19650374C613}" dt="2020-04-10T13:03:26.116" v="1102"/>
          <ac:picMkLst>
            <pc:docMk/>
            <pc:sldMk cId="2809370953" sldId="265"/>
            <ac:picMk id="10" creationId="{CAAD0E9B-89C2-4268-98B4-BA7BFFF2C705}"/>
          </ac:picMkLst>
        </pc:picChg>
        <pc:picChg chg="add del">
          <ac:chgData name="Julien Rondin" userId="S::julien.rondin@epitech.eu::f279d22a-2b31-4a06-8000-ade81e84032c" providerId="AD" clId="Web-{4CE04F0E-35E1-AD57-3189-19650374C613}" dt="2020-04-10T13:03:26.116" v="1102"/>
          <ac:picMkLst>
            <pc:docMk/>
            <pc:sldMk cId="2809370953" sldId="265"/>
            <ac:picMk id="14" creationId="{72E47EEC-33C8-4EC3-8BFC-BB02B4171FDA}"/>
          </ac:picMkLst>
        </pc:picChg>
        <pc:picChg chg="add del">
          <ac:chgData name="Julien Rondin" userId="S::julien.rondin@epitech.eu::f279d22a-2b31-4a06-8000-ade81e84032c" providerId="AD" clId="Web-{4CE04F0E-35E1-AD57-3189-19650374C613}" dt="2020-04-10T13:03:26.116" v="1102"/>
          <ac:picMkLst>
            <pc:docMk/>
            <pc:sldMk cId="2809370953" sldId="265"/>
            <ac:picMk id="16" creationId="{A8BC9CC6-50D5-4C61-9EDE-315A1B5F14E4}"/>
          </ac:picMkLst>
        </pc:picChg>
        <pc:picChg chg="add del">
          <ac:chgData name="Julien Rondin" userId="S::julien.rondin@epitech.eu::f279d22a-2b31-4a06-8000-ade81e84032c" providerId="AD" clId="Web-{4CE04F0E-35E1-AD57-3189-19650374C613}" dt="2020-04-10T13:10:19.721" v="1393"/>
          <ac:picMkLst>
            <pc:docMk/>
            <pc:sldMk cId="2809370953" sldId="265"/>
            <ac:picMk id="29" creationId="{5D2D844C-AB64-4A03-80BE-33212E61DD07}"/>
          </ac:picMkLst>
        </pc:picChg>
        <pc:picChg chg="add del">
          <ac:chgData name="Julien Rondin" userId="S::julien.rondin@epitech.eu::f279d22a-2b31-4a06-8000-ade81e84032c" providerId="AD" clId="Web-{4CE04F0E-35E1-AD57-3189-19650374C613}" dt="2020-04-10T13:10:19.721" v="1393"/>
          <ac:picMkLst>
            <pc:docMk/>
            <pc:sldMk cId="2809370953" sldId="265"/>
            <ac:picMk id="31" creationId="{CAAD0E9B-89C2-4268-98B4-BA7BFFF2C705}"/>
          </ac:picMkLst>
        </pc:picChg>
        <pc:picChg chg="add del">
          <ac:chgData name="Julien Rondin" userId="S::julien.rondin@epitech.eu::f279d22a-2b31-4a06-8000-ade81e84032c" providerId="AD" clId="Web-{4CE04F0E-35E1-AD57-3189-19650374C613}" dt="2020-04-10T13:10:19.721" v="1393"/>
          <ac:picMkLst>
            <pc:docMk/>
            <pc:sldMk cId="2809370953" sldId="265"/>
            <ac:picMk id="35" creationId="{72E47EEC-33C8-4EC3-8BFC-BB02B4171FDA}"/>
          </ac:picMkLst>
        </pc:picChg>
        <pc:picChg chg="add del">
          <ac:chgData name="Julien Rondin" userId="S::julien.rondin@epitech.eu::f279d22a-2b31-4a06-8000-ade81e84032c" providerId="AD" clId="Web-{4CE04F0E-35E1-AD57-3189-19650374C613}" dt="2020-04-10T13:10:19.721" v="1393"/>
          <ac:picMkLst>
            <pc:docMk/>
            <pc:sldMk cId="2809370953" sldId="265"/>
            <ac:picMk id="37" creationId="{A8BC9CC6-50D5-4C61-9EDE-315A1B5F14E4}"/>
          </ac:picMkLst>
        </pc:picChg>
        <pc:cxnChg chg="add del">
          <ac:chgData name="Julien Rondin" userId="S::julien.rondin@epitech.eu::f279d22a-2b31-4a06-8000-ade81e84032c" providerId="AD" clId="Web-{4CE04F0E-35E1-AD57-3189-19650374C613}" dt="2020-04-10T13:13:02.875" v="1414"/>
          <ac:cxnSpMkLst>
            <pc:docMk/>
            <pc:sldMk cId="2809370953" sldId="265"/>
            <ac:cxnSpMk id="5" creationId="{FEB90296-CFE0-401D-9CA3-32966EC4F01D}"/>
          </ac:cxnSpMkLst>
        </pc:cxnChg>
        <pc:cxnChg chg="add del">
          <ac:chgData name="Julien Rondin" userId="S::julien.rondin@epitech.eu::f279d22a-2b31-4a06-8000-ade81e84032c" providerId="AD" clId="Web-{4CE04F0E-35E1-AD57-3189-19650374C613}" dt="2020-04-10T13:13:02.875" v="1414"/>
          <ac:cxnSpMkLst>
            <pc:docMk/>
            <pc:sldMk cId="2809370953" sldId="265"/>
            <ac:cxnSpMk id="6" creationId="{08C9B4EE-7611-4ED9-B356-7BDD377C39B0}"/>
          </ac:cxnSpMkLst>
        </pc:cxnChg>
        <pc:cxnChg chg="add del">
          <ac:chgData name="Julien Rondin" userId="S::julien.rondin@epitech.eu::f279d22a-2b31-4a06-8000-ade81e84032c" providerId="AD" clId="Web-{4CE04F0E-35E1-AD57-3189-19650374C613}" dt="2020-04-10T13:13:02.875" v="1414"/>
          <ac:cxnSpMkLst>
            <pc:docMk/>
            <pc:sldMk cId="2809370953" sldId="265"/>
            <ac:cxnSpMk id="7" creationId="{4A4F266A-F2F7-47CD-8BBC-E3777E982FD2}"/>
          </ac:cxnSpMkLst>
        </pc:cxnChg>
        <pc:cxnChg chg="add del">
          <ac:chgData name="Julien Rondin" userId="S::julien.rondin@epitech.eu::f279d22a-2b31-4a06-8000-ade81e84032c" providerId="AD" clId="Web-{4CE04F0E-35E1-AD57-3189-19650374C613}" dt="2020-04-10T13:13:02.875" v="1414"/>
          <ac:cxnSpMkLst>
            <pc:docMk/>
            <pc:sldMk cId="2809370953" sldId="265"/>
            <ac:cxnSpMk id="9" creationId="{20D69C80-8919-4A32-B897-F2A21F940574}"/>
          </ac:cxnSpMkLst>
        </pc:cxnChg>
        <pc:cxnChg chg="add del">
          <ac:chgData name="Julien Rondin" userId="S::julien.rondin@epitech.eu::f279d22a-2b31-4a06-8000-ade81e84032c" providerId="AD" clId="Web-{4CE04F0E-35E1-AD57-3189-19650374C613}" dt="2020-04-10T13:13:02.875" v="1414"/>
          <ac:cxnSpMkLst>
            <pc:docMk/>
            <pc:sldMk cId="2809370953" sldId="265"/>
            <ac:cxnSpMk id="11" creationId="{F427B072-CC5B-481B-9719-8CD4C54444BE}"/>
          </ac:cxnSpMkLst>
        </pc:cxnChg>
        <pc:cxnChg chg="add del mod">
          <ac:chgData name="Julien Rondin" userId="S::julien.rondin@epitech.eu::f279d22a-2b31-4a06-8000-ade81e84032c" providerId="AD" clId="Web-{4CE04F0E-35E1-AD57-3189-19650374C613}" dt="2020-04-10T14:02:17.261" v="2430"/>
          <ac:cxnSpMkLst>
            <pc:docMk/>
            <pc:sldMk cId="2809370953" sldId="265"/>
            <ac:cxnSpMk id="26" creationId="{03B1A60C-901F-412F-B687-65D65D61F4F1}"/>
          </ac:cxnSpMkLst>
        </pc:cxnChg>
        <pc:cxnChg chg="add">
          <ac:chgData name="Julien Rondin" userId="S::julien.rondin@epitech.eu::f279d22a-2b31-4a06-8000-ade81e84032c" providerId="AD" clId="Web-{4CE04F0E-35E1-AD57-3189-19650374C613}" dt="2020-04-10T13:13:02.875" v="1414"/>
          <ac:cxnSpMkLst>
            <pc:docMk/>
            <pc:sldMk cId="2809370953" sldId="265"/>
            <ac:cxnSpMk id="30" creationId="{FEB90296-CFE0-401D-9CA3-32966EC4F01D}"/>
          </ac:cxnSpMkLst>
        </pc:cxnChg>
        <pc:cxnChg chg="add">
          <ac:chgData name="Julien Rondin" userId="S::julien.rondin@epitech.eu::f279d22a-2b31-4a06-8000-ade81e84032c" providerId="AD" clId="Web-{4CE04F0E-35E1-AD57-3189-19650374C613}" dt="2020-04-10T13:13:02.875" v="1414"/>
          <ac:cxnSpMkLst>
            <pc:docMk/>
            <pc:sldMk cId="2809370953" sldId="265"/>
            <ac:cxnSpMk id="32" creationId="{08C9B4EE-7611-4ED9-B356-7BDD377C39B0}"/>
          </ac:cxnSpMkLst>
        </pc:cxnChg>
        <pc:cxnChg chg="add">
          <ac:chgData name="Julien Rondin" userId="S::julien.rondin@epitech.eu::f279d22a-2b31-4a06-8000-ade81e84032c" providerId="AD" clId="Web-{4CE04F0E-35E1-AD57-3189-19650374C613}" dt="2020-04-10T13:13:02.875" v="1414"/>
          <ac:cxnSpMkLst>
            <pc:docMk/>
            <pc:sldMk cId="2809370953" sldId="265"/>
            <ac:cxnSpMk id="34" creationId="{4A4F266A-F2F7-47CD-8BBC-E3777E982FD2}"/>
          </ac:cxnSpMkLst>
        </pc:cxnChg>
        <pc:cxnChg chg="add">
          <ac:chgData name="Julien Rondin" userId="S::julien.rondin@epitech.eu::f279d22a-2b31-4a06-8000-ade81e84032c" providerId="AD" clId="Web-{4CE04F0E-35E1-AD57-3189-19650374C613}" dt="2020-04-10T13:13:02.875" v="1414"/>
          <ac:cxnSpMkLst>
            <pc:docMk/>
            <pc:sldMk cId="2809370953" sldId="265"/>
            <ac:cxnSpMk id="36" creationId="{20D69C80-8919-4A32-B897-F2A21F940574}"/>
          </ac:cxnSpMkLst>
        </pc:cxnChg>
        <pc:cxnChg chg="add">
          <ac:chgData name="Julien Rondin" userId="S::julien.rondin@epitech.eu::f279d22a-2b31-4a06-8000-ade81e84032c" providerId="AD" clId="Web-{4CE04F0E-35E1-AD57-3189-19650374C613}" dt="2020-04-10T13:13:02.875" v="1414"/>
          <ac:cxnSpMkLst>
            <pc:docMk/>
            <pc:sldMk cId="2809370953" sldId="265"/>
            <ac:cxnSpMk id="38" creationId="{F427B072-CC5B-481B-9719-8CD4C54444BE}"/>
          </ac:cxnSpMkLst>
        </pc:cxnChg>
        <pc:cxnChg chg="add del">
          <ac:chgData name="Julien Rondin" userId="S::julien.rondin@epitech.eu::f279d22a-2b31-4a06-8000-ade81e84032c" providerId="AD" clId="Web-{4CE04F0E-35E1-AD57-3189-19650374C613}" dt="2020-04-10T13:10:19.721" v="1393"/>
          <ac:cxnSpMkLst>
            <pc:docMk/>
            <pc:sldMk cId="2809370953" sldId="265"/>
            <ac:cxnSpMk id="41" creationId="{179C4C8E-197B-4679-AE96-B5147F971C90}"/>
          </ac:cxnSpMkLst>
        </pc:cxnChg>
      </pc:sldChg>
      <pc:sldChg chg="addSp modSp mod ord setBg modClrScheme chgLayout">
        <pc:chgData name="Julien Rondin" userId="S::julien.rondin@epitech.eu::f279d22a-2b31-4a06-8000-ade81e84032c" providerId="AD" clId="Web-{4CE04F0E-35E1-AD57-3189-19650374C613}" dt="2020-04-10T13:30:48.112" v="1918"/>
        <pc:sldMkLst>
          <pc:docMk/>
          <pc:sldMk cId="2735442612" sldId="266"/>
        </pc:sldMkLst>
        <pc:spChg chg="mod ord">
          <ac:chgData name="Julien Rondin" userId="S::julien.rondin@epitech.eu::f279d22a-2b31-4a06-8000-ade81e84032c" providerId="AD" clId="Web-{4CE04F0E-35E1-AD57-3189-19650374C613}" dt="2020-04-10T13:23:18.602" v="1434"/>
          <ac:spMkLst>
            <pc:docMk/>
            <pc:sldMk cId="2735442612" sldId="266"/>
            <ac:spMk id="2" creationId="{A28C8E66-161D-4A23-B139-0264B3B7CF94}"/>
          </ac:spMkLst>
        </pc:spChg>
        <pc:spChg chg="mod ord">
          <ac:chgData name="Julien Rondin" userId="S::julien.rondin@epitech.eu::f279d22a-2b31-4a06-8000-ade81e84032c" providerId="AD" clId="Web-{4CE04F0E-35E1-AD57-3189-19650374C613}" dt="2020-04-10T13:23:38.898" v="1443" actId="20577"/>
          <ac:spMkLst>
            <pc:docMk/>
            <pc:sldMk cId="2735442612" sldId="266"/>
            <ac:spMk id="3" creationId="{70A23440-7A47-47B5-8F1F-B037748FD1CF}"/>
          </ac:spMkLst>
        </pc:spChg>
        <pc:spChg chg="add">
          <ac:chgData name="Julien Rondin" userId="S::julien.rondin@epitech.eu::f279d22a-2b31-4a06-8000-ade81e84032c" providerId="AD" clId="Web-{4CE04F0E-35E1-AD57-3189-19650374C613}" dt="2020-04-10T13:23:18.602" v="1434"/>
          <ac:spMkLst>
            <pc:docMk/>
            <pc:sldMk cId="2735442612" sldId="266"/>
            <ac:spMk id="8" creationId="{781BBDC9-2DC6-4959-AC3D-49A5DCB05DA7}"/>
          </ac:spMkLst>
        </pc:spChg>
        <pc:spChg chg="add">
          <ac:chgData name="Julien Rondin" userId="S::julien.rondin@epitech.eu::f279d22a-2b31-4a06-8000-ade81e84032c" providerId="AD" clId="Web-{4CE04F0E-35E1-AD57-3189-19650374C613}" dt="2020-04-10T13:23:18.602" v="1434"/>
          <ac:spMkLst>
            <pc:docMk/>
            <pc:sldMk cId="2735442612" sldId="266"/>
            <ac:spMk id="10" creationId="{4B74BB55-8517-4CFE-9389-81D0E6F81F00}"/>
          </ac:spMkLst>
        </pc:spChg>
        <pc:spChg chg="add">
          <ac:chgData name="Julien Rondin" userId="S::julien.rondin@epitech.eu::f279d22a-2b31-4a06-8000-ade81e84032c" providerId="AD" clId="Web-{4CE04F0E-35E1-AD57-3189-19650374C613}" dt="2020-04-10T13:23:18.602" v="1434"/>
          <ac:spMkLst>
            <pc:docMk/>
            <pc:sldMk cId="2735442612" sldId="266"/>
            <ac:spMk id="19" creationId="{08452CCF-4A27-488A-AAF4-424933CFC925}"/>
          </ac:spMkLst>
        </pc:spChg>
        <pc:grpChg chg="add">
          <ac:chgData name="Julien Rondin" userId="S::julien.rondin@epitech.eu::f279d22a-2b31-4a06-8000-ade81e84032c" providerId="AD" clId="Web-{4CE04F0E-35E1-AD57-3189-19650374C613}" dt="2020-04-10T13:23:18.602" v="1434"/>
          <ac:grpSpMkLst>
            <pc:docMk/>
            <pc:sldMk cId="2735442612" sldId="266"/>
            <ac:grpSpMk id="12" creationId="{A3F7C935-E41E-4E8D-91DF-D3BAB9521DF0}"/>
          </ac:grpSpMkLst>
        </pc:grpChg>
      </pc:sldChg>
      <pc:sldChg chg="addSp delSp modSp new del mod setBg setClrOvrMap">
        <pc:chgData name="Julien Rondin" userId="S::julien.rondin@epitech.eu::f279d22a-2b31-4a06-8000-ade81e84032c" providerId="AD" clId="Web-{4CE04F0E-35E1-AD57-3189-19650374C613}" dt="2020-04-10T13:48:21.990" v="2424"/>
        <pc:sldMkLst>
          <pc:docMk/>
          <pc:sldMk cId="2454999205" sldId="267"/>
        </pc:sldMkLst>
        <pc:spChg chg="mod">
          <ac:chgData name="Julien Rondin" userId="S::julien.rondin@epitech.eu::f279d22a-2b31-4a06-8000-ade81e84032c" providerId="AD" clId="Web-{4CE04F0E-35E1-AD57-3189-19650374C613}" dt="2020-04-10T13:28:36.989" v="1891"/>
          <ac:spMkLst>
            <pc:docMk/>
            <pc:sldMk cId="2454999205" sldId="267"/>
            <ac:spMk id="2" creationId="{1D5A09C2-8241-4EE7-9379-76C1FF599AAD}"/>
          </ac:spMkLst>
        </pc:spChg>
        <pc:spChg chg="del mod">
          <ac:chgData name="Julien Rondin" userId="S::julien.rondin@epitech.eu::f279d22a-2b31-4a06-8000-ade81e84032c" providerId="AD" clId="Web-{4CE04F0E-35E1-AD57-3189-19650374C613}" dt="2020-04-10T13:26:50.615" v="1809"/>
          <ac:spMkLst>
            <pc:docMk/>
            <pc:sldMk cId="2454999205" sldId="267"/>
            <ac:spMk id="3" creationId="{77DAA32D-771E-4D3B-85A5-8A1A6A65E34D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28:36.989" v="1891"/>
          <ac:spMkLst>
            <pc:docMk/>
            <pc:sldMk cId="2454999205" sldId="267"/>
            <ac:spMk id="10" creationId="{D2600CBB-0CF8-4237-8491-B7864363D2AE}"/>
          </ac:spMkLst>
        </pc:spChg>
        <pc:spChg chg="add del">
          <ac:chgData name="Julien Rondin" userId="S::julien.rondin@epitech.eu::f279d22a-2b31-4a06-8000-ade81e84032c" providerId="AD" clId="Web-{4CE04F0E-35E1-AD57-3189-19650374C613}" dt="2020-04-10T13:28:36.989" v="1891"/>
          <ac:spMkLst>
            <pc:docMk/>
            <pc:sldMk cId="2454999205" sldId="267"/>
            <ac:spMk id="12" creationId="{E4CBBC1E-991D-4CF9-BCA5-AB1496871411}"/>
          </ac:spMkLst>
        </pc:spChg>
        <pc:graphicFrameChg chg="add mod modGraphic">
          <ac:chgData name="Julien Rondin" userId="S::julien.rondin@epitech.eu::f279d22a-2b31-4a06-8000-ade81e84032c" providerId="AD" clId="Web-{4CE04F0E-35E1-AD57-3189-19650374C613}" dt="2020-04-10T13:28:36.989" v="1891"/>
          <ac:graphicFrameMkLst>
            <pc:docMk/>
            <pc:sldMk cId="2454999205" sldId="267"/>
            <ac:graphicFrameMk id="5" creationId="{0D752C85-2366-4A86-B960-EFC91ACFF06A}"/>
          </ac:graphicFrameMkLst>
        </pc:graphicFrameChg>
      </pc:sldChg>
      <pc:sldMasterChg chg="del delSldLayout">
        <pc:chgData name="Julien Rondin" userId="S::julien.rondin@epitech.eu::f279d22a-2b31-4a06-8000-ade81e84032c" providerId="AD" clId="Web-{4CE04F0E-35E1-AD57-3189-19650374C613}" dt="2020-04-10T12:37:31.040" v="241"/>
        <pc:sldMasterMkLst>
          <pc:docMk/>
          <pc:sldMasterMk cId="3239696657" sldId="2147483746"/>
        </pc:sldMasterMkLst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911547562" sldId="2147483747"/>
          </pc:sldLayoutMkLst>
        </pc:sldLayoutChg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337143999" sldId="2147483748"/>
          </pc:sldLayoutMkLst>
        </pc:sldLayoutChg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202306478" sldId="2147483749"/>
          </pc:sldLayoutMkLst>
        </pc:sldLayoutChg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179002655" sldId="2147483750"/>
          </pc:sldLayoutMkLst>
        </pc:sldLayoutChg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904921516" sldId="2147483751"/>
          </pc:sldLayoutMkLst>
        </pc:sldLayoutChg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2757616643" sldId="2147483752"/>
          </pc:sldLayoutMkLst>
        </pc:sldLayoutChg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1709439097" sldId="2147483753"/>
          </pc:sldLayoutMkLst>
        </pc:sldLayoutChg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3434259967" sldId="2147483754"/>
          </pc:sldLayoutMkLst>
        </pc:sldLayoutChg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2587671401" sldId="2147483755"/>
          </pc:sldLayoutMkLst>
        </pc:sldLayoutChg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822870389" sldId="2147483756"/>
          </pc:sldLayoutMkLst>
        </pc:sldLayoutChg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4095973907" sldId="2147483757"/>
          </pc:sldLayoutMkLst>
        </pc:sldLayoutChg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59912963" sldId="2147483758"/>
          </pc:sldLayoutMkLst>
        </pc:sldLayoutChg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1463654771" sldId="2147483759"/>
          </pc:sldLayoutMkLst>
        </pc:sldLayoutChg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3692698299" sldId="2147483760"/>
          </pc:sldLayoutMkLst>
        </pc:sldLayoutChg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1816239540" sldId="2147483761"/>
          </pc:sldLayoutMkLst>
        </pc:sldLayoutChg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1879267316" sldId="2147483762"/>
          </pc:sldLayoutMkLst>
        </pc:sldLayoutChg>
        <pc:sldLayoutChg chg="del">
          <pc:chgData name="Julien Rondin" userId="S::julien.rondin@epitech.eu::f279d22a-2b31-4a06-8000-ade81e84032c" providerId="AD" clId="Web-{4CE04F0E-35E1-AD57-3189-19650374C613}" dt="2020-04-10T12:37:31.040" v="241"/>
          <pc:sldLayoutMkLst>
            <pc:docMk/>
            <pc:sldMasterMk cId="3239696657" sldId="2147483746"/>
            <pc:sldLayoutMk cId="197600000" sldId="2147483763"/>
          </pc:sldLayoutMkLst>
        </pc:sldLayoutChg>
      </pc:sldMasterChg>
      <pc:sldMasterChg chg="add del addSldLayout delSldLayout modSldLayout">
        <pc:chgData name="Julien Rondin" userId="S::julien.rondin@epitech.eu::f279d22a-2b31-4a06-8000-ade81e84032c" providerId="AD" clId="Web-{4CE04F0E-35E1-AD57-3189-19650374C613}" dt="2020-04-10T12:51:05.766" v="653"/>
        <pc:sldMasterMkLst>
          <pc:docMk/>
          <pc:sldMasterMk cId="2290131924" sldId="2147483764"/>
        </pc:sldMasterMkLst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1395186841" sldId="2147483765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2048134129" sldId="2147483766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104922975" sldId="2147483767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3834465510" sldId="2147483768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3682017948" sldId="2147483769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2276029913" sldId="2147483770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1873732545" sldId="2147483771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1244246209" sldId="2147483772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1405243280" sldId="2147483773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321525411" sldId="2147483774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3772651214" sldId="2147483775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1099029558" sldId="2147483776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2690389605" sldId="2147483777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1126273842" sldId="2147483778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1701710034" sldId="2147483779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3243645370" sldId="2147483780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05.766" v="653"/>
          <pc:sldLayoutMkLst>
            <pc:docMk/>
            <pc:sldMasterMk cId="2290131924" sldId="2147483764"/>
            <pc:sldLayoutMk cId="1185427244" sldId="2147483781"/>
          </pc:sldLayoutMkLst>
        </pc:sldLayoutChg>
      </pc:sldMasterChg>
      <pc:sldMasterChg chg="add del addSldLayout delSldLayout modSldLayout">
        <pc:chgData name="Julien Rondin" userId="S::julien.rondin@epitech.eu::f279d22a-2b31-4a06-8000-ade81e84032c" providerId="AD" clId="Web-{4CE04F0E-35E1-AD57-3189-19650374C613}" dt="2020-04-10T12:51:23.859" v="654"/>
        <pc:sldMasterMkLst>
          <pc:docMk/>
          <pc:sldMasterMk cId="4284753679" sldId="2147483782"/>
        </pc:sldMasterMkLst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3100677087" sldId="2147483783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1914729005" sldId="2147483784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3955209216" sldId="2147483785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2129113214" sldId="2147483786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2473766478" sldId="2147483787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2550336382" sldId="2147483788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2991306591" sldId="2147483789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3922919660" sldId="2147483790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3021809441" sldId="2147483791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3772566710" sldId="2147483792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548237248" sldId="2147483793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787643246" sldId="2147483794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2410978191" sldId="2147483795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3481936319" sldId="2147483796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2908219041" sldId="2147483797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2971042007" sldId="2147483798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3.859" v="654"/>
          <pc:sldLayoutMkLst>
            <pc:docMk/>
            <pc:sldMasterMk cId="4284753679" sldId="2147483782"/>
            <pc:sldLayoutMk cId="3284069504" sldId="2147483799"/>
          </pc:sldLayoutMkLst>
        </pc:sldLayoutChg>
      </pc:sldMasterChg>
      <pc:sldMasterChg chg="add del addSldLayout delSldLayout modSldLayout">
        <pc:chgData name="Julien Rondin" userId="S::julien.rondin@epitech.eu::f279d22a-2b31-4a06-8000-ade81e84032c" providerId="AD" clId="Web-{4CE04F0E-35E1-AD57-3189-19650374C613}" dt="2020-04-10T12:51:29.047" v="655"/>
        <pc:sldMasterMkLst>
          <pc:docMk/>
          <pc:sldMasterMk cId="363504948" sldId="2147483800"/>
        </pc:sldMasterMkLst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3378104178" sldId="2147483801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4220047513" sldId="2147483802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1254616940" sldId="2147483803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1313928062" sldId="2147483804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1204683105" sldId="2147483805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1776946451" sldId="2147483806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4037695859" sldId="2147483807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2277484902" sldId="2147483808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1238545842" sldId="2147483809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3160104550" sldId="2147483810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2932331067" sldId="2147483811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2974026717" sldId="2147483812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1218855931" sldId="2147483813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2036741924" sldId="2147483814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472552287" sldId="2147483815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3836959532" sldId="2147483816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2:51:29.047" v="655"/>
          <pc:sldLayoutMkLst>
            <pc:docMk/>
            <pc:sldMasterMk cId="363504948" sldId="2147483800"/>
            <pc:sldLayoutMk cId="3838059757" sldId="2147483817"/>
          </pc:sldLayoutMkLst>
        </pc:sldLayoutChg>
      </pc:sldMasterChg>
      <pc:sldMasterChg chg="add del addSldLayout delSldLayout modSldLayout">
        <pc:chgData name="Julien Rondin" userId="S::julien.rondin@epitech.eu::f279d22a-2b31-4a06-8000-ade81e84032c" providerId="AD" clId="Web-{4CE04F0E-35E1-AD57-3189-19650374C613}" dt="2020-04-10T13:10:19.721" v="1393"/>
        <pc:sldMasterMkLst>
          <pc:docMk/>
          <pc:sldMasterMk cId="1898984052" sldId="2147483818"/>
        </pc:sldMasterMkLst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4187021064" sldId="2147483819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3371325151" sldId="2147483820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4139748076" sldId="2147483821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2255812653" sldId="2147483822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1095701530" sldId="2147483823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3458631776" sldId="2147483824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1935683518" sldId="2147483825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3497713874" sldId="2147483826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2083012395" sldId="2147483827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2239857128" sldId="2147483828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2252476271" sldId="2147483829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3587109054" sldId="2147483830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9684123" sldId="2147483831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3539925575" sldId="2147483832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1790084957" sldId="2147483833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935911121" sldId="2147483834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19.721" v="1393"/>
          <pc:sldLayoutMkLst>
            <pc:docMk/>
            <pc:sldMasterMk cId="1898984052" sldId="2147483818"/>
            <pc:sldLayoutMk cId="1833901827" sldId="2147483835"/>
          </pc:sldLayoutMkLst>
        </pc:sldLayoutChg>
      </pc:sldMasterChg>
      <pc:sldMasterChg chg="add del addSldLayout delSldLayout modSldLayout">
        <pc:chgData name="Julien Rondin" userId="S::julien.rondin@epitech.eu::f279d22a-2b31-4a06-8000-ade81e84032c" providerId="AD" clId="Web-{4CE04F0E-35E1-AD57-3189-19650374C613}" dt="2020-04-10T13:10:36.799" v="1394"/>
        <pc:sldMasterMkLst>
          <pc:docMk/>
          <pc:sldMasterMk cId="1326708419" sldId="2147483836"/>
        </pc:sldMasterMkLst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2367008359" sldId="2147483837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3293202453" sldId="2147483838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808680491" sldId="2147483839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512061178" sldId="2147483840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4211303827" sldId="2147483841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33201635" sldId="2147483842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125251536" sldId="2147483843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2410941926" sldId="2147483844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1175761012" sldId="2147483845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2368686931" sldId="2147483846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3448630409" sldId="2147483847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3757731586" sldId="2147483848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1658132959" sldId="2147483849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2867278424" sldId="2147483850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4101344168" sldId="2147483851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556237304" sldId="2147483852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326708419" sldId="2147483836"/>
            <pc:sldLayoutMk cId="3541569119" sldId="2147483853"/>
          </pc:sldLayoutMkLst>
        </pc:sldLayoutChg>
      </pc:sldMasterChg>
      <pc:sldMasterChg chg="add del addSldLayout delSldLayout modSldLayout">
        <pc:chgData name="Julien Rondin" userId="S::julien.rondin@epitech.eu::f279d22a-2b31-4a06-8000-ade81e84032c" providerId="AD" clId="Web-{4CE04F0E-35E1-AD57-3189-19650374C613}" dt="2020-04-10T13:10:04.330" v="1392"/>
        <pc:sldMasterMkLst>
          <pc:docMk/>
          <pc:sldMasterMk cId="2046924179" sldId="2147483836"/>
        </pc:sldMasterMkLst>
        <pc:sldLayoutChg chg="add del mod replId">
          <pc:chgData name="Julien Rondin" userId="S::julien.rondin@epitech.eu::f279d22a-2b31-4a06-8000-ade81e84032c" providerId="AD" clId="Web-{4CE04F0E-35E1-AD57-3189-19650374C613}" dt="2020-04-10T13:10:04.330" v="1392"/>
          <pc:sldLayoutMkLst>
            <pc:docMk/>
            <pc:sldMasterMk cId="2046924179" sldId="2147483836"/>
            <pc:sldLayoutMk cId="3733199938" sldId="2147483837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04.330" v="1392"/>
          <pc:sldLayoutMkLst>
            <pc:docMk/>
            <pc:sldMasterMk cId="2046924179" sldId="2147483836"/>
            <pc:sldLayoutMk cId="3564337048" sldId="2147483838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04.330" v="1392"/>
          <pc:sldLayoutMkLst>
            <pc:docMk/>
            <pc:sldMasterMk cId="2046924179" sldId="2147483836"/>
            <pc:sldLayoutMk cId="1733441054" sldId="2147483839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04.330" v="1392"/>
          <pc:sldLayoutMkLst>
            <pc:docMk/>
            <pc:sldMasterMk cId="2046924179" sldId="2147483836"/>
            <pc:sldLayoutMk cId="4182083800" sldId="2147483840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04.330" v="1392"/>
          <pc:sldLayoutMkLst>
            <pc:docMk/>
            <pc:sldMasterMk cId="2046924179" sldId="2147483836"/>
            <pc:sldLayoutMk cId="3697684223" sldId="2147483841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04.330" v="1392"/>
          <pc:sldLayoutMkLst>
            <pc:docMk/>
            <pc:sldMasterMk cId="2046924179" sldId="2147483836"/>
            <pc:sldLayoutMk cId="2745784491" sldId="2147483842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04.330" v="1392"/>
          <pc:sldLayoutMkLst>
            <pc:docMk/>
            <pc:sldMasterMk cId="2046924179" sldId="2147483836"/>
            <pc:sldLayoutMk cId="3434070707" sldId="2147483843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04.330" v="1392"/>
          <pc:sldLayoutMkLst>
            <pc:docMk/>
            <pc:sldMasterMk cId="2046924179" sldId="2147483836"/>
            <pc:sldLayoutMk cId="2960562728" sldId="2147483844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04.330" v="1392"/>
          <pc:sldLayoutMkLst>
            <pc:docMk/>
            <pc:sldMasterMk cId="2046924179" sldId="2147483836"/>
            <pc:sldLayoutMk cId="1613634973" sldId="2147483845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04.330" v="1392"/>
          <pc:sldLayoutMkLst>
            <pc:docMk/>
            <pc:sldMasterMk cId="2046924179" sldId="2147483836"/>
            <pc:sldLayoutMk cId="4285842746" sldId="2147483846"/>
          </pc:sldLayoutMkLst>
        </pc:sldLayoutChg>
        <pc:sldLayoutChg chg="add del mod replId">
          <pc:chgData name="Julien Rondin" userId="S::julien.rondin@epitech.eu::f279d22a-2b31-4a06-8000-ade81e84032c" providerId="AD" clId="Web-{4CE04F0E-35E1-AD57-3189-19650374C613}" dt="2020-04-10T13:10:04.330" v="1392"/>
          <pc:sldLayoutMkLst>
            <pc:docMk/>
            <pc:sldMasterMk cId="2046924179" sldId="2147483836"/>
            <pc:sldLayoutMk cId="2186932420" sldId="2147483847"/>
          </pc:sldLayoutMkLst>
        </pc:sldLayoutChg>
      </pc:sldMasterChg>
      <pc:sldMasterChg chg="add addSldLayout modSldLayout">
        <pc:chgData name="Julien Rondin" userId="S::julien.rondin@epitech.eu::f279d22a-2b31-4a06-8000-ade81e84032c" providerId="AD" clId="Web-{4CE04F0E-35E1-AD57-3189-19650374C613}" dt="2020-04-10T13:10:36.799" v="1394"/>
        <pc:sldMasterMkLst>
          <pc:docMk/>
          <pc:sldMasterMk cId="1118184966" sldId="2147483854"/>
        </pc:sldMasterMkLst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1600049291" sldId="2147483855"/>
          </pc:sldLayoutMkLst>
        </pc:sldLayoutChg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263223730" sldId="2147483856"/>
          </pc:sldLayoutMkLst>
        </pc:sldLayoutChg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206215525" sldId="2147483857"/>
          </pc:sldLayoutMkLst>
        </pc:sldLayoutChg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1962691067" sldId="2147483858"/>
          </pc:sldLayoutMkLst>
        </pc:sldLayoutChg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140526909" sldId="2147483859"/>
          </pc:sldLayoutMkLst>
        </pc:sldLayoutChg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2175847325" sldId="2147483860"/>
          </pc:sldLayoutMkLst>
        </pc:sldLayoutChg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2495184573" sldId="2147483861"/>
          </pc:sldLayoutMkLst>
        </pc:sldLayoutChg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532371203" sldId="2147483862"/>
          </pc:sldLayoutMkLst>
        </pc:sldLayoutChg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17048763" sldId="2147483863"/>
          </pc:sldLayoutMkLst>
        </pc:sldLayoutChg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1884401359" sldId="2147483864"/>
          </pc:sldLayoutMkLst>
        </pc:sldLayoutChg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3860377709" sldId="2147483865"/>
          </pc:sldLayoutMkLst>
        </pc:sldLayoutChg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1319454409" sldId="2147483866"/>
          </pc:sldLayoutMkLst>
        </pc:sldLayoutChg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1627187285" sldId="2147483867"/>
          </pc:sldLayoutMkLst>
        </pc:sldLayoutChg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2598394935" sldId="2147483868"/>
          </pc:sldLayoutMkLst>
        </pc:sldLayoutChg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4249490617" sldId="2147483869"/>
          </pc:sldLayoutMkLst>
        </pc:sldLayoutChg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1958721289" sldId="2147483870"/>
          </pc:sldLayoutMkLst>
        </pc:sldLayoutChg>
        <pc:sldLayoutChg chg="add mod replId">
          <pc:chgData name="Julien Rondin" userId="S::julien.rondin@epitech.eu::f279d22a-2b31-4a06-8000-ade81e84032c" providerId="AD" clId="Web-{4CE04F0E-35E1-AD57-3189-19650374C613}" dt="2020-04-10T13:10:36.799" v="1394"/>
          <pc:sldLayoutMkLst>
            <pc:docMk/>
            <pc:sldMasterMk cId="1118184966" sldId="2147483854"/>
            <pc:sldLayoutMk cId="1770482116" sldId="2147483871"/>
          </pc:sldLayoutMkLst>
        </pc:sldLayoutChg>
      </pc:sldMasterChg>
    </pc:docChg>
  </pc:docChgLst>
  <pc:docChgLst>
    <pc:chgData name="Erwan Sinou" userId="S::erwan.sinou@epitech.eu::62f84da0-55a5-493b-94d2-f0d6c2dd9bb7" providerId="AD" clId="Web-{5460868A-84B7-9529-2677-BFB0444F72B3}"/>
    <pc:docChg chg="addSld delSld modSld">
      <pc:chgData name="Erwan Sinou" userId="S::erwan.sinou@epitech.eu::62f84da0-55a5-493b-94d2-f0d6c2dd9bb7" providerId="AD" clId="Web-{5460868A-84B7-9529-2677-BFB0444F72B3}" dt="2020-04-10T14:11:31.261" v="353" actId="1076"/>
      <pc:docMkLst>
        <pc:docMk/>
      </pc:docMkLst>
      <pc:sldChg chg="modSp">
        <pc:chgData name="Erwan Sinou" userId="S::erwan.sinou@epitech.eu::62f84da0-55a5-493b-94d2-f0d6c2dd9bb7" providerId="AD" clId="Web-{5460868A-84B7-9529-2677-BFB0444F72B3}" dt="2020-04-10T14:08:43.934" v="334" actId="20577"/>
        <pc:sldMkLst>
          <pc:docMk/>
          <pc:sldMk cId="3106802591" sldId="256"/>
        </pc:sldMkLst>
        <pc:spChg chg="mod">
          <ac:chgData name="Erwan Sinou" userId="S::erwan.sinou@epitech.eu::62f84da0-55a5-493b-94d2-f0d6c2dd9bb7" providerId="AD" clId="Web-{5460868A-84B7-9529-2677-BFB0444F72B3}" dt="2020-04-10T14:08:43.934" v="334" actId="20577"/>
          <ac:spMkLst>
            <pc:docMk/>
            <pc:sldMk cId="3106802591" sldId="256"/>
            <ac:spMk id="3" creationId="{A71013F1-ECD8-44A7-8165-4F581BE876DD}"/>
          </ac:spMkLst>
        </pc:spChg>
      </pc:sldChg>
      <pc:sldChg chg="del">
        <pc:chgData name="Erwan Sinou" userId="S::erwan.sinou@epitech.eu::62f84da0-55a5-493b-94d2-f0d6c2dd9bb7" providerId="AD" clId="Web-{5460868A-84B7-9529-2677-BFB0444F72B3}" dt="2020-04-10T13:02:40.040" v="277"/>
        <pc:sldMkLst>
          <pc:docMk/>
          <pc:sldMk cId="674752416" sldId="257"/>
        </pc:sldMkLst>
      </pc:sldChg>
      <pc:sldChg chg="del">
        <pc:chgData name="Erwan Sinou" userId="S::erwan.sinou@epitech.eu::62f84da0-55a5-493b-94d2-f0d6c2dd9bb7" providerId="AD" clId="Web-{5460868A-84B7-9529-2677-BFB0444F72B3}" dt="2020-04-10T13:02:40.040" v="276"/>
        <pc:sldMkLst>
          <pc:docMk/>
          <pc:sldMk cId="2074567767" sldId="258"/>
        </pc:sldMkLst>
      </pc:sldChg>
      <pc:sldChg chg="modSp">
        <pc:chgData name="Erwan Sinou" userId="S::erwan.sinou@epitech.eu::62f84da0-55a5-493b-94d2-f0d6c2dd9bb7" providerId="AD" clId="Web-{5460868A-84B7-9529-2677-BFB0444F72B3}" dt="2020-04-10T12:20:05.955" v="256" actId="1076"/>
        <pc:sldMkLst>
          <pc:docMk/>
          <pc:sldMk cId="4007893923" sldId="260"/>
        </pc:sldMkLst>
        <pc:spChg chg="mod">
          <ac:chgData name="Erwan Sinou" userId="S::erwan.sinou@epitech.eu::62f84da0-55a5-493b-94d2-f0d6c2dd9bb7" providerId="AD" clId="Web-{5460868A-84B7-9529-2677-BFB0444F72B3}" dt="2020-04-10T12:20:05.955" v="256" actId="1076"/>
          <ac:spMkLst>
            <pc:docMk/>
            <pc:sldMk cId="4007893923" sldId="260"/>
            <ac:spMk id="2" creationId="{12D45857-52F8-4349-A0DA-D0C341C79F2C}"/>
          </ac:spMkLst>
        </pc:spChg>
        <pc:graphicFrameChg chg="modGraphic">
          <ac:chgData name="Erwan Sinou" userId="S::erwan.sinou@epitech.eu::62f84da0-55a5-493b-94d2-f0d6c2dd9bb7" providerId="AD" clId="Web-{5460868A-84B7-9529-2677-BFB0444F72B3}" dt="2020-04-10T12:19:27.908" v="248" actId="20577"/>
          <ac:graphicFrameMkLst>
            <pc:docMk/>
            <pc:sldMk cId="4007893923" sldId="260"/>
            <ac:graphicFrameMk id="16" creationId="{E65BD90D-D915-4EBD-BF84-F9062D26A98B}"/>
          </ac:graphicFrameMkLst>
        </pc:graphicFrameChg>
      </pc:sldChg>
      <pc:sldChg chg="modSp">
        <pc:chgData name="Erwan Sinou" userId="S::erwan.sinou@epitech.eu::62f84da0-55a5-493b-94d2-f0d6c2dd9bb7" providerId="AD" clId="Web-{5460868A-84B7-9529-2677-BFB0444F72B3}" dt="2020-04-10T13:03:21.759" v="299" actId="20577"/>
        <pc:sldMkLst>
          <pc:docMk/>
          <pc:sldMk cId="1182441134" sldId="261"/>
        </pc:sldMkLst>
        <pc:spChg chg="mod">
          <ac:chgData name="Erwan Sinou" userId="S::erwan.sinou@epitech.eu::62f84da0-55a5-493b-94d2-f0d6c2dd9bb7" providerId="AD" clId="Web-{5460868A-84B7-9529-2677-BFB0444F72B3}" dt="2020-04-10T12:11:02.141" v="8" actId="20577"/>
          <ac:spMkLst>
            <pc:docMk/>
            <pc:sldMk cId="1182441134" sldId="261"/>
            <ac:spMk id="2" creationId="{A28C8E66-161D-4A23-B139-0264B3B7CF94}"/>
          </ac:spMkLst>
        </pc:spChg>
        <pc:spChg chg="mod">
          <ac:chgData name="Erwan Sinou" userId="S::erwan.sinou@epitech.eu::62f84da0-55a5-493b-94d2-f0d6c2dd9bb7" providerId="AD" clId="Web-{5460868A-84B7-9529-2677-BFB0444F72B3}" dt="2020-04-10T12:14:01.204" v="146" actId="20577"/>
          <ac:spMkLst>
            <pc:docMk/>
            <pc:sldMk cId="1182441134" sldId="261"/>
            <ac:spMk id="3" creationId="{70A23440-7A47-47B5-8F1F-B037748FD1CF}"/>
          </ac:spMkLst>
        </pc:spChg>
        <pc:graphicFrameChg chg="modGraphic">
          <ac:chgData name="Erwan Sinou" userId="S::erwan.sinou@epitech.eu::62f84da0-55a5-493b-94d2-f0d6c2dd9bb7" providerId="AD" clId="Web-{5460868A-84B7-9529-2677-BFB0444F72B3}" dt="2020-04-10T13:03:21.759" v="299" actId="20577"/>
          <ac:graphicFrameMkLst>
            <pc:docMk/>
            <pc:sldMk cId="1182441134" sldId="261"/>
            <ac:graphicFrameMk id="5" creationId="{0AAEA18E-F400-46F3-9D57-6F66AD93CA58}"/>
          </ac:graphicFrameMkLst>
        </pc:graphicFrameChg>
      </pc:sldChg>
      <pc:sldChg chg="addSp delSp modSp">
        <pc:chgData name="Erwan Sinou" userId="S::erwan.sinou@epitech.eu::62f84da0-55a5-493b-94d2-f0d6c2dd9bb7" providerId="AD" clId="Web-{5460868A-84B7-9529-2677-BFB0444F72B3}" dt="2020-04-10T12:33:57.770" v="270" actId="1076"/>
        <pc:sldMkLst>
          <pc:docMk/>
          <pc:sldMk cId="537210862" sldId="262"/>
        </pc:sldMkLst>
        <pc:spChg chg="mod">
          <ac:chgData name="Erwan Sinou" userId="S::erwan.sinou@epitech.eu::62f84da0-55a5-493b-94d2-f0d6c2dd9bb7" providerId="AD" clId="Web-{5460868A-84B7-9529-2677-BFB0444F72B3}" dt="2020-04-10T12:11:20.938" v="26" actId="20577"/>
          <ac:spMkLst>
            <pc:docMk/>
            <pc:sldMk cId="537210862" sldId="262"/>
            <ac:spMk id="2" creationId="{25CA67F5-EDE4-4209-BA7F-01E246A03872}"/>
          </ac:spMkLst>
        </pc:spChg>
        <pc:spChg chg="del mod">
          <ac:chgData name="Erwan Sinou" userId="S::erwan.sinou@epitech.eu::62f84da0-55a5-493b-94d2-f0d6c2dd9bb7" providerId="AD" clId="Web-{5460868A-84B7-9529-2677-BFB0444F72B3}" dt="2020-04-10T12:16:51.876" v="158"/>
          <ac:spMkLst>
            <pc:docMk/>
            <pc:sldMk cId="537210862" sldId="262"/>
            <ac:spMk id="3" creationId="{D78081AB-9163-4C61-A1A6-706B2FC0DCF3}"/>
          </ac:spMkLst>
        </pc:spChg>
        <pc:spChg chg="add del mod">
          <ac:chgData name="Erwan Sinou" userId="S::erwan.sinou@epitech.eu::62f84da0-55a5-493b-94d2-f0d6c2dd9bb7" providerId="AD" clId="Web-{5460868A-84B7-9529-2677-BFB0444F72B3}" dt="2020-04-10T12:16:54.173" v="159"/>
          <ac:spMkLst>
            <pc:docMk/>
            <pc:sldMk cId="537210862" sldId="262"/>
            <ac:spMk id="11" creationId="{09F9FE79-96F4-482E-8C59-A42324BCE7A0}"/>
          </ac:spMkLst>
        </pc:spChg>
        <pc:picChg chg="add mod">
          <ac:chgData name="Erwan Sinou" userId="S::erwan.sinou@epitech.eu::62f84da0-55a5-493b-94d2-f0d6c2dd9bb7" providerId="AD" clId="Web-{5460868A-84B7-9529-2677-BFB0444F72B3}" dt="2020-04-10T12:33:57.770" v="270" actId="1076"/>
          <ac:picMkLst>
            <pc:docMk/>
            <pc:sldMk cId="537210862" sldId="262"/>
            <ac:picMk id="4" creationId="{AECDB2DA-D041-4E14-A5BA-A11E9412341D}"/>
          </ac:picMkLst>
        </pc:picChg>
        <pc:picChg chg="add mod">
          <ac:chgData name="Erwan Sinou" userId="S::erwan.sinou@epitech.eu::62f84da0-55a5-493b-94d2-f0d6c2dd9bb7" providerId="AD" clId="Web-{5460868A-84B7-9529-2677-BFB0444F72B3}" dt="2020-04-10T12:33:46.723" v="268" actId="1076"/>
          <ac:picMkLst>
            <pc:docMk/>
            <pc:sldMk cId="537210862" sldId="262"/>
            <ac:picMk id="6" creationId="{987DA079-8660-4E61-A24E-19119D6EEFD8}"/>
          </ac:picMkLst>
        </pc:picChg>
        <pc:picChg chg="add mod">
          <ac:chgData name="Erwan Sinou" userId="S::erwan.sinou@epitech.eu::62f84da0-55a5-493b-94d2-f0d6c2dd9bb7" providerId="AD" clId="Web-{5460868A-84B7-9529-2677-BFB0444F72B3}" dt="2020-04-10T12:33:33.582" v="266" actId="1076"/>
          <ac:picMkLst>
            <pc:docMk/>
            <pc:sldMk cId="537210862" sldId="262"/>
            <ac:picMk id="8" creationId="{CB68941E-B767-4997-9BBC-6868733A4FAC}"/>
          </ac:picMkLst>
        </pc:picChg>
        <pc:picChg chg="add mod">
          <ac:chgData name="Erwan Sinou" userId="S::erwan.sinou@epitech.eu::62f84da0-55a5-493b-94d2-f0d6c2dd9bb7" providerId="AD" clId="Web-{5460868A-84B7-9529-2677-BFB0444F72B3}" dt="2020-04-10T12:33:34.363" v="267" actId="1076"/>
          <ac:picMkLst>
            <pc:docMk/>
            <pc:sldMk cId="537210862" sldId="262"/>
            <ac:picMk id="12" creationId="{D60909C4-AEFE-4903-9C69-AB408CB163C7}"/>
          </ac:picMkLst>
        </pc:picChg>
      </pc:sldChg>
      <pc:sldChg chg="modSp">
        <pc:chgData name="Erwan Sinou" userId="S::erwan.sinou@epitech.eu::62f84da0-55a5-493b-94d2-f0d6c2dd9bb7" providerId="AD" clId="Web-{5460868A-84B7-9529-2677-BFB0444F72B3}" dt="2020-04-10T13:01:31.180" v="273" actId="20577"/>
        <pc:sldMkLst>
          <pc:docMk/>
          <pc:sldMk cId="2809370953" sldId="265"/>
        </pc:sldMkLst>
        <pc:spChg chg="mod">
          <ac:chgData name="Erwan Sinou" userId="S::erwan.sinou@epitech.eu::62f84da0-55a5-493b-94d2-f0d6c2dd9bb7" providerId="AD" clId="Web-{5460868A-84B7-9529-2677-BFB0444F72B3}" dt="2020-04-10T13:01:31.180" v="273" actId="20577"/>
          <ac:spMkLst>
            <pc:docMk/>
            <pc:sldMk cId="2809370953" sldId="265"/>
            <ac:spMk id="3" creationId="{B62B4D67-8971-41BD-9F79-7A7A23688EC1}"/>
          </ac:spMkLst>
        </pc:spChg>
      </pc:sldChg>
      <pc:sldChg chg="modSp add replId">
        <pc:chgData name="Erwan Sinou" userId="S::erwan.sinou@epitech.eu::62f84da0-55a5-493b-94d2-f0d6c2dd9bb7" providerId="AD" clId="Web-{5460868A-84B7-9529-2677-BFB0444F72B3}" dt="2020-04-10T13:04:03.290" v="320" actId="20577"/>
        <pc:sldMkLst>
          <pc:docMk/>
          <pc:sldMk cId="2735442612" sldId="266"/>
        </pc:sldMkLst>
        <pc:spChg chg="mod">
          <ac:chgData name="Erwan Sinou" userId="S::erwan.sinou@epitech.eu::62f84da0-55a5-493b-94d2-f0d6c2dd9bb7" providerId="AD" clId="Web-{5460868A-84B7-9529-2677-BFB0444F72B3}" dt="2020-04-10T13:02:48.821" v="293" actId="20577"/>
          <ac:spMkLst>
            <pc:docMk/>
            <pc:sldMk cId="2735442612" sldId="266"/>
            <ac:spMk id="2" creationId="{A28C8E66-161D-4A23-B139-0264B3B7CF94}"/>
          </ac:spMkLst>
        </pc:spChg>
        <pc:spChg chg="mod">
          <ac:chgData name="Erwan Sinou" userId="S::erwan.sinou@epitech.eu::62f84da0-55a5-493b-94d2-f0d6c2dd9bb7" providerId="AD" clId="Web-{5460868A-84B7-9529-2677-BFB0444F72B3}" dt="2020-04-10T13:04:03.290" v="320" actId="20577"/>
          <ac:spMkLst>
            <pc:docMk/>
            <pc:sldMk cId="2735442612" sldId="266"/>
            <ac:spMk id="3" creationId="{70A23440-7A47-47B5-8F1F-B037748FD1CF}"/>
          </ac:spMkLst>
        </pc:spChg>
      </pc:sldChg>
      <pc:sldChg chg="addSp delSp modSp add replId">
        <pc:chgData name="Erwan Sinou" userId="S::erwan.sinou@epitech.eu::62f84da0-55a5-493b-94d2-f0d6c2dd9bb7" providerId="AD" clId="Web-{5460868A-84B7-9529-2677-BFB0444F72B3}" dt="2020-04-10T14:11:31.261" v="353" actId="1076"/>
        <pc:sldMkLst>
          <pc:docMk/>
          <pc:sldMk cId="1458734137" sldId="267"/>
        </pc:sldMkLst>
        <pc:spChg chg="mod">
          <ac:chgData name="Erwan Sinou" userId="S::erwan.sinou@epitech.eu::62f84da0-55a5-493b-94d2-f0d6c2dd9bb7" providerId="AD" clId="Web-{5460868A-84B7-9529-2677-BFB0444F72B3}" dt="2020-04-10T14:11:31.261" v="353" actId="1076"/>
          <ac:spMkLst>
            <pc:docMk/>
            <pc:sldMk cId="1458734137" sldId="267"/>
            <ac:spMk id="2" creationId="{1FB54634-EEC8-411B-8647-E1E2A1A835BB}"/>
          </ac:spMkLst>
        </pc:spChg>
        <pc:spChg chg="del">
          <ac:chgData name="Erwan Sinou" userId="S::erwan.sinou@epitech.eu::62f84da0-55a5-493b-94d2-f0d6c2dd9bb7" providerId="AD" clId="Web-{5460868A-84B7-9529-2677-BFB0444F72B3}" dt="2020-04-10T14:11:24.870" v="349"/>
          <ac:spMkLst>
            <pc:docMk/>
            <pc:sldMk cId="1458734137" sldId="267"/>
            <ac:spMk id="3" creationId="{B62B4D67-8971-41BD-9F79-7A7A23688EC1}"/>
          </ac:spMkLst>
        </pc:spChg>
        <pc:spChg chg="add del mod">
          <ac:chgData name="Erwan Sinou" userId="S::erwan.sinou@epitech.eu::62f84da0-55a5-493b-94d2-f0d6c2dd9bb7" providerId="AD" clId="Web-{5460868A-84B7-9529-2677-BFB0444F72B3}" dt="2020-04-10T14:11:27.214" v="351"/>
          <ac:spMkLst>
            <pc:docMk/>
            <pc:sldMk cId="1458734137" sldId="267"/>
            <ac:spMk id="5" creationId="{347CA8F2-0722-4908-858C-86661F81CDF7}"/>
          </ac:spMkLst>
        </pc:spChg>
      </pc:sldChg>
      <pc:sldChg chg="del">
        <pc:chgData name="Erwan Sinou" userId="S::erwan.sinou@epitech.eu::62f84da0-55a5-493b-94d2-f0d6c2dd9bb7" providerId="AD" clId="Web-{5460868A-84B7-9529-2677-BFB0444F72B3}" dt="2020-04-10T13:48:46.202" v="323"/>
        <pc:sldMkLst>
          <pc:docMk/>
          <pc:sldMk cId="2454999205" sldId="267"/>
        </pc:sldMkLst>
      </pc:sldChg>
    </pc:docChg>
  </pc:docChgLst>
  <pc:docChgLst>
    <pc:chgData name="Alexandre Ohayon" userId="S::alexandre.ohayon@epitech.eu::41a9c5a2-85d6-400b-b4f7-d89d40452423" providerId="AD" clId="Web-{728D93FF-1147-6B7A-E99C-E62FF733F9A7}"/>
    <pc:docChg chg="modSld addMainMaster delMainMaster">
      <pc:chgData name="Alexandre Ohayon" userId="S::alexandre.ohayon@epitech.eu::41a9c5a2-85d6-400b-b4f7-d89d40452423" providerId="AD" clId="Web-{728D93FF-1147-6B7A-E99C-E62FF733F9A7}" dt="2020-04-10T13:07:54.486" v="219" actId="20577"/>
      <pc:docMkLst>
        <pc:docMk/>
      </pc:docMkLst>
      <pc:sldChg chg="delSp modSp mod modClrScheme delDesignElem chgLayout">
        <pc:chgData name="Alexandre Ohayon" userId="S::alexandre.ohayon@epitech.eu::41a9c5a2-85d6-400b-b4f7-d89d40452423" providerId="AD" clId="Web-{728D93FF-1147-6B7A-E99C-E62FF733F9A7}" dt="2020-04-10T12:41:52.261" v="174"/>
        <pc:sldMkLst>
          <pc:docMk/>
          <pc:sldMk cId="3106802591" sldId="256"/>
        </pc:sldMkLst>
        <pc:spChg chg="mod ord">
          <ac:chgData name="Alexandre Ohayon" userId="S::alexandre.ohayon@epitech.eu::41a9c5a2-85d6-400b-b4f7-d89d40452423" providerId="AD" clId="Web-{728D93FF-1147-6B7A-E99C-E62FF733F9A7}" dt="2020-04-10T12:41:52.261" v="174"/>
          <ac:spMkLst>
            <pc:docMk/>
            <pc:sldMk cId="3106802591" sldId="256"/>
            <ac:spMk id="2" creationId="{3342ED5A-44CF-4FA4-ADB1-347916EEA367}"/>
          </ac:spMkLst>
        </pc:spChg>
        <pc:spChg chg="mod ord">
          <ac:chgData name="Alexandre Ohayon" userId="S::alexandre.ohayon@epitech.eu::41a9c5a2-85d6-400b-b4f7-d89d40452423" providerId="AD" clId="Web-{728D93FF-1147-6B7A-E99C-E62FF733F9A7}" dt="2020-04-10T12:41:52.261" v="174"/>
          <ac:spMkLst>
            <pc:docMk/>
            <pc:sldMk cId="3106802591" sldId="256"/>
            <ac:spMk id="3" creationId="{A71013F1-ECD8-44A7-8165-4F581BE876DD}"/>
          </ac:spMkLst>
        </pc:spChg>
        <pc:spChg chg="del">
          <ac:chgData name="Alexandre Ohayon" userId="S::alexandre.ohayon@epitech.eu::41a9c5a2-85d6-400b-b4f7-d89d40452423" providerId="AD" clId="Web-{728D93FF-1147-6B7A-E99C-E62FF733F9A7}" dt="2020-04-10T12:15:36.349" v="0"/>
          <ac:spMkLst>
            <pc:docMk/>
            <pc:sldMk cId="3106802591" sldId="256"/>
            <ac:spMk id="21" creationId="{0B121716-8B64-478F-ABDB-17030AD1B711}"/>
          </ac:spMkLst>
        </pc:spChg>
      </pc:sldChg>
      <pc:sldChg chg="delSp modSp mod modClrScheme delDesignElem chgLayout">
        <pc:chgData name="Alexandre Ohayon" userId="S::alexandre.ohayon@epitech.eu::41a9c5a2-85d6-400b-b4f7-d89d40452423" providerId="AD" clId="Web-{728D93FF-1147-6B7A-E99C-E62FF733F9A7}" dt="2020-04-10T12:41:52.261" v="174"/>
        <pc:sldMkLst>
          <pc:docMk/>
          <pc:sldMk cId="674752416" sldId="257"/>
        </pc:sldMkLst>
        <pc:spChg chg="mod ord">
          <ac:chgData name="Alexandre Ohayon" userId="S::alexandre.ohayon@epitech.eu::41a9c5a2-85d6-400b-b4f7-d89d40452423" providerId="AD" clId="Web-{728D93FF-1147-6B7A-E99C-E62FF733F9A7}" dt="2020-04-10T12:41:52.261" v="174"/>
          <ac:spMkLst>
            <pc:docMk/>
            <pc:sldMk cId="674752416" sldId="257"/>
            <ac:spMk id="2" creationId="{0FD1442A-5030-42CF-8AAF-35EE29943187}"/>
          </ac:spMkLst>
        </pc:spChg>
        <pc:spChg chg="mod ord">
          <ac:chgData name="Alexandre Ohayon" userId="S::alexandre.ohayon@epitech.eu::41a9c5a2-85d6-400b-b4f7-d89d40452423" providerId="AD" clId="Web-{728D93FF-1147-6B7A-E99C-E62FF733F9A7}" dt="2020-04-10T12:41:52.261" v="174"/>
          <ac:spMkLst>
            <pc:docMk/>
            <pc:sldMk cId="674752416" sldId="257"/>
            <ac:spMk id="8" creationId="{03E6AC5E-A493-4489-914A-5F72C1F674A0}"/>
          </ac:spMkLst>
        </pc:spChg>
        <pc:spChg chg="del">
          <ac:chgData name="Alexandre Ohayon" userId="S::alexandre.ohayon@epitech.eu::41a9c5a2-85d6-400b-b4f7-d89d40452423" providerId="AD" clId="Web-{728D93FF-1147-6B7A-E99C-E62FF733F9A7}" dt="2020-04-10T12:15:36.349" v="0"/>
          <ac:spMkLst>
            <pc:docMk/>
            <pc:sldMk cId="674752416" sldId="257"/>
            <ac:spMk id="11" creationId="{E192707B-B929-41A7-9B41-E959A1C689E4}"/>
          </ac:spMkLst>
        </pc:spChg>
        <pc:spChg chg="del">
          <ac:chgData name="Alexandre Ohayon" userId="S::alexandre.ohayon@epitech.eu::41a9c5a2-85d6-400b-b4f7-d89d40452423" providerId="AD" clId="Web-{728D93FF-1147-6B7A-E99C-E62FF733F9A7}" dt="2020-04-10T12:15:36.349" v="0"/>
          <ac:spMkLst>
            <pc:docMk/>
            <pc:sldMk cId="674752416" sldId="257"/>
            <ac:spMk id="13" creationId="{8FB4235C-4505-46C7-AD8F-8769A1972FC1}"/>
          </ac:spMkLst>
        </pc:spChg>
      </pc:sldChg>
      <pc:sldChg chg="mod modClrScheme chgLayout">
        <pc:chgData name="Alexandre Ohayon" userId="S::alexandre.ohayon@epitech.eu::41a9c5a2-85d6-400b-b4f7-d89d40452423" providerId="AD" clId="Web-{728D93FF-1147-6B7A-E99C-E62FF733F9A7}" dt="2020-04-10T12:41:52.261" v="174"/>
        <pc:sldMkLst>
          <pc:docMk/>
          <pc:sldMk cId="2074567767" sldId="258"/>
        </pc:sldMkLst>
      </pc:sldChg>
      <pc:sldChg chg="addSp delSp modSp mod setBg modClrScheme setClrOvrMap chgLayout">
        <pc:chgData name="Alexandre Ohayon" userId="S::alexandre.ohayon@epitech.eu::41a9c5a2-85d6-400b-b4f7-d89d40452423" providerId="AD" clId="Web-{728D93FF-1147-6B7A-E99C-E62FF733F9A7}" dt="2020-04-10T12:42:03.058" v="175"/>
        <pc:sldMkLst>
          <pc:docMk/>
          <pc:sldMk cId="4007893923" sldId="260"/>
        </pc:sldMkLst>
        <pc:spChg chg="mod ord">
          <ac:chgData name="Alexandre Ohayon" userId="S::alexandre.ohayon@epitech.eu::41a9c5a2-85d6-400b-b4f7-d89d40452423" providerId="AD" clId="Web-{728D93FF-1147-6B7A-E99C-E62FF733F9A7}" dt="2020-04-10T12:42:03.058" v="175"/>
          <ac:spMkLst>
            <pc:docMk/>
            <pc:sldMk cId="4007893923" sldId="260"/>
            <ac:spMk id="2" creationId="{12D45857-52F8-4349-A0DA-D0C341C79F2C}"/>
          </ac:spMkLst>
        </pc:spChg>
        <pc:spChg chg="del mod ord">
          <ac:chgData name="Alexandre Ohayon" userId="S::alexandre.ohayon@epitech.eu::41a9c5a2-85d6-400b-b4f7-d89d40452423" providerId="AD" clId="Web-{728D93FF-1147-6B7A-E99C-E62FF733F9A7}" dt="2020-04-10T12:16:43.334" v="32"/>
          <ac:spMkLst>
            <pc:docMk/>
            <pc:sldMk cId="4007893923" sldId="260"/>
            <ac:spMk id="3" creationId="{545E90F5-A1D5-483E-AB12-52AE1383FB4C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6:43.334" v="32"/>
          <ac:spMkLst>
            <pc:docMk/>
            <pc:sldMk cId="4007893923" sldId="260"/>
            <ac:spMk id="8" creationId="{0D9B8FD4-CDEB-4EB4-B4DE-C89E11938958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6:43.334" v="32"/>
          <ac:spMkLst>
            <pc:docMk/>
            <pc:sldMk cId="4007893923" sldId="260"/>
            <ac:spMk id="10" creationId="{5A2E3D1D-9E9F-4739-BA14-D4D7FA9FBDD1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6:43.334" v="32"/>
          <ac:spMkLst>
            <pc:docMk/>
            <pc:sldMk cId="4007893923" sldId="260"/>
            <ac:spMk id="12" creationId="{1FFB365B-E9DC-4859-B8AB-CB83EEBE4E28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6:43.334" v="32"/>
          <ac:spMkLst>
            <pc:docMk/>
            <pc:sldMk cId="4007893923" sldId="260"/>
            <ac:spMk id="14" creationId="{8ADAB9C8-EB37-4914-A699-C716FC8FE4FE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7:33.616" v="64"/>
          <ac:spMkLst>
            <pc:docMk/>
            <pc:sldMk cId="4007893923" sldId="260"/>
            <ac:spMk id="21" creationId="{4E78424C-6FD0-41F8-9CAA-5DC19C42359F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7:33.616" v="64"/>
          <ac:spMkLst>
            <pc:docMk/>
            <pc:sldMk cId="4007893923" sldId="260"/>
            <ac:spMk id="23" creationId="{DD136760-57DC-4301-8BEA-B71AD2D13905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7:33.616" v="64"/>
          <ac:spMkLst>
            <pc:docMk/>
            <pc:sldMk cId="4007893923" sldId="260"/>
            <ac:spMk id="25" creationId="{BDC58DEA-1307-4F44-AD47-E613D8B76A89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7:33.616" v="64"/>
          <ac:spMkLst>
            <pc:docMk/>
            <pc:sldMk cId="4007893923" sldId="260"/>
            <ac:spMk id="27" creationId="{C99B912D-1E4B-42AF-A2BE-CFEFEC916EE7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7:31.304" v="62"/>
          <ac:spMkLst>
            <pc:docMk/>
            <pc:sldMk cId="4007893923" sldId="260"/>
            <ac:spMk id="29" creationId="{4E78424C-6FD0-41F8-9CAA-5DC19C42359F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7:31.304" v="62"/>
          <ac:spMkLst>
            <pc:docMk/>
            <pc:sldMk cId="4007893923" sldId="260"/>
            <ac:spMk id="30" creationId="{DD136760-57DC-4301-8BEA-B71AD2D13905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7:31.304" v="62"/>
          <ac:spMkLst>
            <pc:docMk/>
            <pc:sldMk cId="4007893923" sldId="260"/>
            <ac:spMk id="31" creationId="{BDC58DEA-1307-4F44-AD47-E613D8B76A89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7:22.397" v="58"/>
          <ac:spMkLst>
            <pc:docMk/>
            <pc:sldMk cId="4007893923" sldId="260"/>
            <ac:spMk id="32" creationId="{F747F1B4-B831-4277-8AB0-32767F7EB7BF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7:31.304" v="62"/>
          <ac:spMkLst>
            <pc:docMk/>
            <pc:sldMk cId="4007893923" sldId="260"/>
            <ac:spMk id="33" creationId="{C99B912D-1E4B-42AF-A2BE-CFEFEC916EE7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7:22.397" v="58"/>
          <ac:spMkLst>
            <pc:docMk/>
            <pc:sldMk cId="4007893923" sldId="260"/>
            <ac:spMk id="34" creationId="{D80CFA21-AB7C-4BEB-9BFF-05764FBBF3C6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7:33.616" v="64"/>
          <ac:spMkLst>
            <pc:docMk/>
            <pc:sldMk cId="4007893923" sldId="260"/>
            <ac:spMk id="35" creationId="{4E78424C-6FD0-41F8-9CAA-5DC19C42359F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7:22.397" v="58"/>
          <ac:spMkLst>
            <pc:docMk/>
            <pc:sldMk cId="4007893923" sldId="260"/>
            <ac:spMk id="36" creationId="{12F7E335-851A-4CAE-B09F-E657819D4600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7:33.616" v="64"/>
          <ac:spMkLst>
            <pc:docMk/>
            <pc:sldMk cId="4007893923" sldId="260"/>
            <ac:spMk id="37" creationId="{DD136760-57DC-4301-8BEA-B71AD2D13905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7:22.397" v="58"/>
          <ac:spMkLst>
            <pc:docMk/>
            <pc:sldMk cId="4007893923" sldId="260"/>
            <ac:spMk id="38" creationId="{10B541F0-7F6E-402E-84D8-CF96EACA5FBC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7:33.616" v="64"/>
          <ac:spMkLst>
            <pc:docMk/>
            <pc:sldMk cId="4007893923" sldId="260"/>
            <ac:spMk id="39" creationId="{BDC58DEA-1307-4F44-AD47-E613D8B76A89}"/>
          </ac:spMkLst>
        </pc:spChg>
        <pc:spChg chg="add del">
          <ac:chgData name="Alexandre Ohayon" userId="S::alexandre.ohayon@epitech.eu::41a9c5a2-85d6-400b-b4f7-d89d40452423" providerId="AD" clId="Web-{728D93FF-1147-6B7A-E99C-E62FF733F9A7}" dt="2020-04-10T12:17:33.616" v="64"/>
          <ac:spMkLst>
            <pc:docMk/>
            <pc:sldMk cId="4007893923" sldId="260"/>
            <ac:spMk id="40" creationId="{C99B912D-1E4B-42AF-A2BE-CFEFEC916EE7}"/>
          </ac:spMkLst>
        </pc:spChg>
        <pc:graphicFrameChg chg="add mod ord modGraphic">
          <ac:chgData name="Alexandre Ohayon" userId="S::alexandre.ohayon@epitech.eu::41a9c5a2-85d6-400b-b4f7-d89d40452423" providerId="AD" clId="Web-{728D93FF-1147-6B7A-E99C-E62FF733F9A7}" dt="2020-04-10T12:42:03.058" v="175"/>
          <ac:graphicFrameMkLst>
            <pc:docMk/>
            <pc:sldMk cId="4007893923" sldId="260"/>
            <ac:graphicFrameMk id="16" creationId="{E65BD90D-D915-4EBD-BF84-F9062D26A98B}"/>
          </ac:graphicFrameMkLst>
        </pc:graphicFrameChg>
      </pc:sldChg>
      <pc:sldChg chg="addSp modSp mod setBg modClrScheme chgLayout">
        <pc:chgData name="Alexandre Ohayon" userId="S::alexandre.ohayon@epitech.eu::41a9c5a2-85d6-400b-b4f7-d89d40452423" providerId="AD" clId="Web-{728D93FF-1147-6B7A-E99C-E62FF733F9A7}" dt="2020-04-10T13:02:54.435" v="208" actId="20577"/>
        <pc:sldMkLst>
          <pc:docMk/>
          <pc:sldMk cId="1182441134" sldId="261"/>
        </pc:sldMkLst>
        <pc:spChg chg="mod ord">
          <ac:chgData name="Alexandre Ohayon" userId="S::alexandre.ohayon@epitech.eu::41a9c5a2-85d6-400b-b4f7-d89d40452423" providerId="AD" clId="Web-{728D93FF-1147-6B7A-E99C-E62FF733F9A7}" dt="2020-04-10T12:53:37.505" v="203" actId="20577"/>
          <ac:spMkLst>
            <pc:docMk/>
            <pc:sldMk cId="1182441134" sldId="261"/>
            <ac:spMk id="2" creationId="{A28C8E66-161D-4A23-B139-0264B3B7CF94}"/>
          </ac:spMkLst>
        </pc:spChg>
        <pc:spChg chg="mod ord">
          <ac:chgData name="Alexandre Ohayon" userId="S::alexandre.ohayon@epitech.eu::41a9c5a2-85d6-400b-b4f7-d89d40452423" providerId="AD" clId="Web-{728D93FF-1147-6B7A-E99C-E62FF733F9A7}" dt="2020-04-10T13:02:54.435" v="208" actId="20577"/>
          <ac:spMkLst>
            <pc:docMk/>
            <pc:sldMk cId="1182441134" sldId="261"/>
            <ac:spMk id="3" creationId="{70A23440-7A47-47B5-8F1F-B037748FD1CF}"/>
          </ac:spMkLst>
        </pc:spChg>
        <pc:spChg chg="add">
          <ac:chgData name="Alexandre Ohayon" userId="S::alexandre.ohayon@epitech.eu::41a9c5a2-85d6-400b-b4f7-d89d40452423" providerId="AD" clId="Web-{728D93FF-1147-6B7A-E99C-E62FF733F9A7}" dt="2020-04-10T12:16:22.350" v="31"/>
          <ac:spMkLst>
            <pc:docMk/>
            <pc:sldMk cId="1182441134" sldId="261"/>
            <ac:spMk id="8" creationId="{923E8915-D2AA-4327-A45A-972C3CA9574B}"/>
          </ac:spMkLst>
        </pc:spChg>
        <pc:spChg chg="add">
          <ac:chgData name="Alexandre Ohayon" userId="S::alexandre.ohayon@epitech.eu::41a9c5a2-85d6-400b-b4f7-d89d40452423" providerId="AD" clId="Web-{728D93FF-1147-6B7A-E99C-E62FF733F9A7}" dt="2020-04-10T12:16:22.350" v="31"/>
          <ac:spMkLst>
            <pc:docMk/>
            <pc:sldMk cId="1182441134" sldId="261"/>
            <ac:spMk id="10" creationId="{8302FC3C-9804-4950-B721-5FD704BA6065}"/>
          </ac:spMkLst>
        </pc:spChg>
        <pc:spChg chg="add">
          <ac:chgData name="Alexandre Ohayon" userId="S::alexandre.ohayon@epitech.eu::41a9c5a2-85d6-400b-b4f7-d89d40452423" providerId="AD" clId="Web-{728D93FF-1147-6B7A-E99C-E62FF733F9A7}" dt="2020-04-10T12:16:22.350" v="31"/>
          <ac:spMkLst>
            <pc:docMk/>
            <pc:sldMk cId="1182441134" sldId="261"/>
            <ac:spMk id="16" creationId="{F3798573-F27B-47EB-8EA4-7EE34954C2D6}"/>
          </ac:spMkLst>
        </pc:spChg>
        <pc:picChg chg="add">
          <ac:chgData name="Alexandre Ohayon" userId="S::alexandre.ohayon@epitech.eu::41a9c5a2-85d6-400b-b4f7-d89d40452423" providerId="AD" clId="Web-{728D93FF-1147-6B7A-E99C-E62FF733F9A7}" dt="2020-04-10T12:16:22.350" v="31"/>
          <ac:picMkLst>
            <pc:docMk/>
            <pc:sldMk cId="1182441134" sldId="261"/>
            <ac:picMk id="14" creationId="{3BC6EBB2-9BDC-4075-BA6B-43A9FBF9C86C}"/>
          </ac:picMkLst>
        </pc:picChg>
        <pc:cxnChg chg="add">
          <ac:chgData name="Alexandre Ohayon" userId="S::alexandre.ohayon@epitech.eu::41a9c5a2-85d6-400b-b4f7-d89d40452423" providerId="AD" clId="Web-{728D93FF-1147-6B7A-E99C-E62FF733F9A7}" dt="2020-04-10T12:16:22.350" v="31"/>
          <ac:cxnSpMkLst>
            <pc:docMk/>
            <pc:sldMk cId="1182441134" sldId="261"/>
            <ac:cxnSpMk id="12" creationId="{6B9695BD-ECF6-49CA-8877-8C493193C65D}"/>
          </ac:cxnSpMkLst>
        </pc:cxnChg>
      </pc:sldChg>
      <pc:sldChg chg="modSp mod modClrScheme chgLayout">
        <pc:chgData name="Alexandre Ohayon" userId="S::alexandre.ohayon@epitech.eu::41a9c5a2-85d6-400b-b4f7-d89d40452423" providerId="AD" clId="Web-{728D93FF-1147-6B7A-E99C-E62FF733F9A7}" dt="2020-04-10T12:41:52.261" v="174"/>
        <pc:sldMkLst>
          <pc:docMk/>
          <pc:sldMk cId="537210862" sldId="262"/>
        </pc:sldMkLst>
        <pc:spChg chg="mod ord">
          <ac:chgData name="Alexandre Ohayon" userId="S::alexandre.ohayon@epitech.eu::41a9c5a2-85d6-400b-b4f7-d89d40452423" providerId="AD" clId="Web-{728D93FF-1147-6B7A-E99C-E62FF733F9A7}" dt="2020-04-10T12:41:52.261" v="174"/>
          <ac:spMkLst>
            <pc:docMk/>
            <pc:sldMk cId="537210862" sldId="262"/>
            <ac:spMk id="2" creationId="{25CA67F5-EDE4-4209-BA7F-01E246A03872}"/>
          </ac:spMkLst>
        </pc:spChg>
        <pc:spChg chg="mod ord">
          <ac:chgData name="Alexandre Ohayon" userId="S::alexandre.ohayon@epitech.eu::41a9c5a2-85d6-400b-b4f7-d89d40452423" providerId="AD" clId="Web-{728D93FF-1147-6B7A-E99C-E62FF733F9A7}" dt="2020-04-10T12:15:36.349" v="0"/>
          <ac:spMkLst>
            <pc:docMk/>
            <pc:sldMk cId="537210862" sldId="262"/>
            <ac:spMk id="3" creationId="{D78081AB-9163-4C61-A1A6-706B2FC0DCF3}"/>
          </ac:spMkLst>
        </pc:spChg>
      </pc:sldChg>
      <pc:sldChg chg="modSp mod modClrScheme chgLayout">
        <pc:chgData name="Alexandre Ohayon" userId="S::alexandre.ohayon@epitech.eu::41a9c5a2-85d6-400b-b4f7-d89d40452423" providerId="AD" clId="Web-{728D93FF-1147-6B7A-E99C-E62FF733F9A7}" dt="2020-04-10T12:42:27.324" v="201" actId="20577"/>
        <pc:sldMkLst>
          <pc:docMk/>
          <pc:sldMk cId="2469802829" sldId="263"/>
        </pc:sldMkLst>
        <pc:spChg chg="mod ord">
          <ac:chgData name="Alexandre Ohayon" userId="S::alexandre.ohayon@epitech.eu::41a9c5a2-85d6-400b-b4f7-d89d40452423" providerId="AD" clId="Web-{728D93FF-1147-6B7A-E99C-E62FF733F9A7}" dt="2020-04-10T12:41:52.261" v="174"/>
          <ac:spMkLst>
            <pc:docMk/>
            <pc:sldMk cId="2469802829" sldId="263"/>
            <ac:spMk id="2" creationId="{C0AC874E-0FFA-4734-B062-09331F541748}"/>
          </ac:spMkLst>
        </pc:spChg>
        <pc:spChg chg="mod">
          <ac:chgData name="Alexandre Ohayon" userId="S::alexandre.ohayon@epitech.eu::41a9c5a2-85d6-400b-b4f7-d89d40452423" providerId="AD" clId="Web-{728D93FF-1147-6B7A-E99C-E62FF733F9A7}" dt="2020-04-10T12:42:27.324" v="201" actId="20577"/>
          <ac:spMkLst>
            <pc:docMk/>
            <pc:sldMk cId="2469802829" sldId="263"/>
            <ac:spMk id="10" creationId="{FE6B820E-385E-42DC-A956-F9407C2A23BC}"/>
          </ac:spMkLst>
        </pc:spChg>
        <pc:picChg chg="mod ord">
          <ac:chgData name="Alexandre Ohayon" userId="S::alexandre.ohayon@epitech.eu::41a9c5a2-85d6-400b-b4f7-d89d40452423" providerId="AD" clId="Web-{728D93FF-1147-6B7A-E99C-E62FF733F9A7}" dt="2020-04-10T12:41:52.261" v="174"/>
          <ac:picMkLst>
            <pc:docMk/>
            <pc:sldMk cId="2469802829" sldId="263"/>
            <ac:picMk id="4" creationId="{0460B445-8239-4E30-BB1B-FA7818AB4637}"/>
          </ac:picMkLst>
        </pc:picChg>
      </pc:sldChg>
      <pc:sldChg chg="modSp">
        <pc:chgData name="Alexandre Ohayon" userId="S::alexandre.ohayon@epitech.eu::41a9c5a2-85d6-400b-b4f7-d89d40452423" providerId="AD" clId="Web-{728D93FF-1147-6B7A-E99C-E62FF733F9A7}" dt="2020-04-10T13:05:23.468" v="214" actId="20577"/>
        <pc:sldMkLst>
          <pc:docMk/>
          <pc:sldMk cId="2809370953" sldId="265"/>
        </pc:sldMkLst>
        <pc:spChg chg="mod">
          <ac:chgData name="Alexandre Ohayon" userId="S::alexandre.ohayon@epitech.eu::41a9c5a2-85d6-400b-b4f7-d89d40452423" providerId="AD" clId="Web-{728D93FF-1147-6B7A-E99C-E62FF733F9A7}" dt="2020-04-10T13:05:23.468" v="214" actId="20577"/>
          <ac:spMkLst>
            <pc:docMk/>
            <pc:sldMk cId="2809370953" sldId="265"/>
            <ac:spMk id="3" creationId="{B62B4D67-8971-41BD-9F79-7A7A23688EC1}"/>
          </ac:spMkLst>
        </pc:spChg>
      </pc:sldChg>
      <pc:sldChg chg="modSp">
        <pc:chgData name="Alexandre Ohayon" userId="S::alexandre.ohayon@epitech.eu::41a9c5a2-85d6-400b-b4f7-d89d40452423" providerId="AD" clId="Web-{728D93FF-1147-6B7A-E99C-E62FF733F9A7}" dt="2020-04-10T13:07:51.845" v="217" actId="20577"/>
        <pc:sldMkLst>
          <pc:docMk/>
          <pc:sldMk cId="2735442612" sldId="266"/>
        </pc:sldMkLst>
        <pc:spChg chg="mod">
          <ac:chgData name="Alexandre Ohayon" userId="S::alexandre.ohayon@epitech.eu::41a9c5a2-85d6-400b-b4f7-d89d40452423" providerId="AD" clId="Web-{728D93FF-1147-6B7A-E99C-E62FF733F9A7}" dt="2020-04-10T13:07:51.845" v="217" actId="20577"/>
          <ac:spMkLst>
            <pc:docMk/>
            <pc:sldMk cId="2735442612" sldId="266"/>
            <ac:spMk id="3" creationId="{70A23440-7A47-47B5-8F1F-B037748FD1CF}"/>
          </ac:spMkLst>
        </pc:spChg>
      </pc:sldChg>
      <pc:sldMasterChg chg="del delSldLayout">
        <pc:chgData name="Alexandre Ohayon" userId="S::alexandre.ohayon@epitech.eu::41a9c5a2-85d6-400b-b4f7-d89d40452423" providerId="AD" clId="Web-{728D93FF-1147-6B7A-E99C-E62FF733F9A7}" dt="2020-04-10T12:15:36.349" v="0"/>
        <pc:sldMasterMkLst>
          <pc:docMk/>
          <pc:sldMasterMk cId="3346392875" sldId="2147483745"/>
        </pc:sldMasterMkLst>
        <pc:sldLayoutChg chg="del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346392875" sldId="2147483745"/>
            <pc:sldLayoutMk cId="1870740409" sldId="2147483734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346392875" sldId="2147483745"/>
            <pc:sldLayoutMk cId="158498419" sldId="2147483735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346392875" sldId="2147483745"/>
            <pc:sldLayoutMk cId="2450912037" sldId="2147483736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346392875" sldId="2147483745"/>
            <pc:sldLayoutMk cId="3691840173" sldId="2147483737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346392875" sldId="2147483745"/>
            <pc:sldLayoutMk cId="2731408455" sldId="2147483738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346392875" sldId="2147483745"/>
            <pc:sldLayoutMk cId="2110115982" sldId="2147483739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346392875" sldId="2147483745"/>
            <pc:sldLayoutMk cId="429549857" sldId="2147483740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346392875" sldId="2147483745"/>
            <pc:sldLayoutMk cId="239407869" sldId="2147483741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346392875" sldId="2147483745"/>
            <pc:sldLayoutMk cId="2057663813" sldId="2147483742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346392875" sldId="2147483745"/>
            <pc:sldLayoutMk cId="1587608676" sldId="2147483743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346392875" sldId="2147483745"/>
            <pc:sldLayoutMk cId="2012018773" sldId="2147483744"/>
          </pc:sldLayoutMkLst>
        </pc:sldLayoutChg>
      </pc:sldMasterChg>
      <pc:sldMasterChg chg="add addSldLayout modSldLayout">
        <pc:chgData name="Alexandre Ohayon" userId="S::alexandre.ohayon@epitech.eu::41a9c5a2-85d6-400b-b4f7-d89d40452423" providerId="AD" clId="Web-{728D93FF-1147-6B7A-E99C-E62FF733F9A7}" dt="2020-04-10T12:15:36.349" v="0"/>
        <pc:sldMasterMkLst>
          <pc:docMk/>
          <pc:sldMasterMk cId="3239696657" sldId="2147483746"/>
        </pc:sldMasterMkLst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911547562" sldId="2147483747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337143999" sldId="2147483748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202306478" sldId="2147483749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179002655" sldId="2147483750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904921516" sldId="2147483751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2757616643" sldId="2147483752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1709439097" sldId="2147483753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3434259967" sldId="2147483754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2587671401" sldId="2147483755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822870389" sldId="2147483756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4095973907" sldId="2147483757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59912963" sldId="2147483758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1463654771" sldId="2147483759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3692698299" sldId="2147483760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1816239540" sldId="2147483761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1879267316" sldId="2147483762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15:36.349" v="0"/>
          <pc:sldLayoutMkLst>
            <pc:docMk/>
            <pc:sldMasterMk cId="3239696657" sldId="2147483746"/>
            <pc:sldLayoutMk cId="197600000" sldId="2147483763"/>
          </pc:sldLayoutMkLst>
        </pc:sldLayoutChg>
      </pc:sldMasterChg>
      <pc:sldMasterChg chg="del delSldLayout">
        <pc:chgData name="Alexandre Ohayon" userId="S::alexandre.ohayon@epitech.eu::41a9c5a2-85d6-400b-b4f7-d89d40452423" providerId="AD" clId="Web-{728D93FF-1147-6B7A-E99C-E62FF733F9A7}" dt="2020-04-10T12:41:52.261" v="174"/>
        <pc:sldMasterMkLst>
          <pc:docMk/>
          <pc:sldMasterMk cId="2290131924" sldId="2147483764"/>
        </pc:sldMasterMkLst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2290131924" sldId="2147483764"/>
            <pc:sldLayoutMk cId="1395186841" sldId="2147483765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2290131924" sldId="2147483764"/>
            <pc:sldLayoutMk cId="2048134129" sldId="2147483766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2290131924" sldId="2147483764"/>
            <pc:sldLayoutMk cId="104922975" sldId="2147483767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3239696657" sldId="2147483746"/>
            <pc:sldLayoutMk cId="3834465510" sldId="2147483768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2290131924" sldId="2147483764"/>
            <pc:sldLayoutMk cId="3682017948" sldId="2147483769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3239696657" sldId="2147483746"/>
            <pc:sldLayoutMk cId="2276029913" sldId="2147483770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3239696657" sldId="2147483746"/>
            <pc:sldLayoutMk cId="1873732545" sldId="2147483771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3239696657" sldId="2147483746"/>
            <pc:sldLayoutMk cId="1244246209" sldId="2147483772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3239696657" sldId="2147483746"/>
            <pc:sldLayoutMk cId="1405243280" sldId="2147483773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3239696657" sldId="2147483746"/>
            <pc:sldLayoutMk cId="321525411" sldId="2147483774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3239696657" sldId="2147483746"/>
            <pc:sldLayoutMk cId="3772651214" sldId="2147483775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2290131924" sldId="2147483764"/>
            <pc:sldLayoutMk cId="1099029558" sldId="2147483776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2290131924" sldId="2147483764"/>
            <pc:sldLayoutMk cId="2690389605" sldId="2147483777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2290131924" sldId="2147483764"/>
            <pc:sldLayoutMk cId="1126273842" sldId="2147483778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2290131924" sldId="2147483764"/>
            <pc:sldLayoutMk cId="1701710034" sldId="2147483779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3239696657" sldId="2147483746"/>
            <pc:sldLayoutMk cId="3243645370" sldId="2147483780"/>
          </pc:sldLayoutMkLst>
        </pc:sldLayoutChg>
        <pc:sldLayoutChg chg="del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3239696657" sldId="2147483746"/>
            <pc:sldLayoutMk cId="1185427244" sldId="2147483781"/>
          </pc:sldLayoutMkLst>
        </pc:sldLayoutChg>
      </pc:sldMasterChg>
      <pc:sldMasterChg chg="add addSldLayout modSldLayout">
        <pc:chgData name="Alexandre Ohayon" userId="S::alexandre.ohayon@epitech.eu::41a9c5a2-85d6-400b-b4f7-d89d40452423" providerId="AD" clId="Web-{728D93FF-1147-6B7A-E99C-E62FF733F9A7}" dt="2020-04-10T12:41:52.261" v="174"/>
        <pc:sldMasterMkLst>
          <pc:docMk/>
          <pc:sldMasterMk cId="126243847" sldId="2147483782"/>
        </pc:sldMasterMkLst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2023616027" sldId="2147483783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1385842905" sldId="2147483784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1714147900" sldId="2147483785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1271042994" sldId="2147483786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2514299999" sldId="2147483787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1685761660" sldId="2147483788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1376617492" sldId="2147483789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669504715" sldId="2147483790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3462110903" sldId="2147483791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1434321869" sldId="2147483792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4077340130" sldId="2147483793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1459769746" sldId="2147483794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660426524" sldId="2147483795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1178785667" sldId="2147483796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2370051568" sldId="2147483797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1482039979" sldId="2147483798"/>
          </pc:sldLayoutMkLst>
        </pc:sldLayoutChg>
        <pc:sldLayoutChg chg="add mod replId">
          <pc:chgData name="Alexandre Ohayon" userId="S::alexandre.ohayon@epitech.eu::41a9c5a2-85d6-400b-b4f7-d89d40452423" providerId="AD" clId="Web-{728D93FF-1147-6B7A-E99C-E62FF733F9A7}" dt="2020-04-10T12:41:52.261" v="174"/>
          <pc:sldLayoutMkLst>
            <pc:docMk/>
            <pc:sldMasterMk cId="126243847" sldId="2147483782"/>
            <pc:sldLayoutMk cId="626389230" sldId="2147483799"/>
          </pc:sldLayoutMkLst>
        </pc:sldLayoutChg>
      </pc:sldMasterChg>
    </pc:docChg>
  </pc:docChgLst>
  <pc:docChgLst>
    <pc:chgData name="Alexandre Ohayon" userId="S::alexandre.ohayon@epitech.eu::41a9c5a2-85d6-400b-b4f7-d89d40452423" providerId="AD" clId="Web-{142B41D0-0A4D-DAA1-5807-01E63004AAFC}"/>
    <pc:docChg chg="addSld delSld modSld sldOrd">
      <pc:chgData name="Alexandre Ohayon" userId="S::alexandre.ohayon@epitech.eu::41a9c5a2-85d6-400b-b4f7-d89d40452423" providerId="AD" clId="Web-{142B41D0-0A4D-DAA1-5807-01E63004AAFC}" dt="2020-04-10T12:13:52.846" v="548" actId="20577"/>
      <pc:docMkLst>
        <pc:docMk/>
      </pc:docMkLst>
      <pc:sldChg chg="new del ord">
        <pc:chgData name="Alexandre Ohayon" userId="S::alexandre.ohayon@epitech.eu::41a9c5a2-85d6-400b-b4f7-d89d40452423" providerId="AD" clId="Web-{142B41D0-0A4D-DAA1-5807-01E63004AAFC}" dt="2020-04-10T12:10:30.287" v="24"/>
        <pc:sldMkLst>
          <pc:docMk/>
          <pc:sldMk cId="2190206148" sldId="259"/>
        </pc:sldMkLst>
      </pc:sldChg>
      <pc:sldChg chg="modSp new ord">
        <pc:chgData name="Alexandre Ohayon" userId="S::alexandre.ohayon@epitech.eu::41a9c5a2-85d6-400b-b4f7-d89d40452423" providerId="AD" clId="Web-{142B41D0-0A4D-DAA1-5807-01E63004AAFC}" dt="2020-04-10T12:13:52.846" v="547" actId="20577"/>
        <pc:sldMkLst>
          <pc:docMk/>
          <pc:sldMk cId="4007893923" sldId="260"/>
        </pc:sldMkLst>
        <pc:spChg chg="mod">
          <ac:chgData name="Alexandre Ohayon" userId="S::alexandre.ohayon@epitech.eu::41a9c5a2-85d6-400b-b4f7-d89d40452423" providerId="AD" clId="Web-{142B41D0-0A4D-DAA1-5807-01E63004AAFC}" dt="2020-04-10T12:10:25.474" v="20" actId="20577"/>
          <ac:spMkLst>
            <pc:docMk/>
            <pc:sldMk cId="4007893923" sldId="260"/>
            <ac:spMk id="2" creationId="{12D45857-52F8-4349-A0DA-D0C341C79F2C}"/>
          </ac:spMkLst>
        </pc:spChg>
        <pc:spChg chg="mod">
          <ac:chgData name="Alexandre Ohayon" userId="S::alexandre.ohayon@epitech.eu::41a9c5a2-85d6-400b-b4f7-d89d40452423" providerId="AD" clId="Web-{142B41D0-0A4D-DAA1-5807-01E63004AAFC}" dt="2020-04-10T12:13:52.846" v="547" actId="20577"/>
          <ac:spMkLst>
            <pc:docMk/>
            <pc:sldMk cId="4007893923" sldId="260"/>
            <ac:spMk id="3" creationId="{545E90F5-A1D5-483E-AB12-52AE1383FB4C}"/>
          </ac:spMkLst>
        </pc:spChg>
      </pc:sldChg>
      <pc:sldChg chg="modSp new">
        <pc:chgData name="Alexandre Ohayon" userId="S::alexandre.ohayon@epitech.eu::41a9c5a2-85d6-400b-b4f7-d89d40452423" providerId="AD" clId="Web-{142B41D0-0A4D-DAA1-5807-01E63004AAFC}" dt="2020-04-10T12:12:41.029" v="369" actId="20577"/>
        <pc:sldMkLst>
          <pc:docMk/>
          <pc:sldMk cId="1182441134" sldId="261"/>
        </pc:sldMkLst>
        <pc:spChg chg="mod">
          <ac:chgData name="Alexandre Ohayon" userId="S::alexandre.ohayon@epitech.eu::41a9c5a2-85d6-400b-b4f7-d89d40452423" providerId="AD" clId="Web-{142B41D0-0A4D-DAA1-5807-01E63004AAFC}" dt="2020-04-10T12:11:52.089" v="227" actId="20577"/>
          <ac:spMkLst>
            <pc:docMk/>
            <pc:sldMk cId="1182441134" sldId="261"/>
            <ac:spMk id="2" creationId="{A28C8E66-161D-4A23-B139-0264B3B7CF94}"/>
          </ac:spMkLst>
        </pc:spChg>
        <pc:spChg chg="mod">
          <ac:chgData name="Alexandre Ohayon" userId="S::alexandre.ohayon@epitech.eu::41a9c5a2-85d6-400b-b4f7-d89d40452423" providerId="AD" clId="Web-{142B41D0-0A4D-DAA1-5807-01E63004AAFC}" dt="2020-04-10T12:12:41.029" v="369" actId="20577"/>
          <ac:spMkLst>
            <pc:docMk/>
            <pc:sldMk cId="1182441134" sldId="261"/>
            <ac:spMk id="3" creationId="{70A23440-7A47-47B5-8F1F-B037748FD1CF}"/>
          </ac:spMkLst>
        </pc:spChg>
      </pc:sldChg>
      <pc:sldChg chg="modSp new">
        <pc:chgData name="Alexandre Ohayon" userId="S::alexandre.ohayon@epitech.eu::41a9c5a2-85d6-400b-b4f7-d89d40452423" providerId="AD" clId="Web-{142B41D0-0A4D-DAA1-5807-01E63004AAFC}" dt="2020-04-10T12:10:55.867" v="76" actId="20577"/>
        <pc:sldMkLst>
          <pc:docMk/>
          <pc:sldMk cId="537210862" sldId="262"/>
        </pc:sldMkLst>
        <pc:spChg chg="mod">
          <ac:chgData name="Alexandre Ohayon" userId="S::alexandre.ohayon@epitech.eu::41a9c5a2-85d6-400b-b4f7-d89d40452423" providerId="AD" clId="Web-{142B41D0-0A4D-DAA1-5807-01E63004AAFC}" dt="2020-04-10T12:10:55.867" v="76" actId="20577"/>
          <ac:spMkLst>
            <pc:docMk/>
            <pc:sldMk cId="537210862" sldId="262"/>
            <ac:spMk id="2" creationId="{25CA67F5-EDE4-4209-BA7F-01E246A03872}"/>
          </ac:spMkLst>
        </pc:spChg>
      </pc:sldChg>
    </pc:docChg>
  </pc:docChgLst>
  <pc:docChgLst>
    <pc:chgData name="Julien Rondin" userId="S::julien.rondin@epitech.eu::f279d22a-2b31-4a06-8000-ade81e84032c" providerId="AD" clId="Web-{B9D4D1BD-BB18-4EF6-B890-5DDF66DC24BE}"/>
    <pc:docChg chg="modSld">
      <pc:chgData name="Julien Rondin" userId="S::julien.rondin@epitech.eu::f279d22a-2b31-4a06-8000-ade81e84032c" providerId="AD" clId="Web-{B9D4D1BD-BB18-4EF6-B890-5DDF66DC24BE}" dt="2020-04-24T13:10:30.572" v="103" actId="14100"/>
      <pc:docMkLst>
        <pc:docMk/>
      </pc:docMkLst>
      <pc:sldChg chg="addSp modSp">
        <pc:chgData name="Julien Rondin" userId="S::julien.rondin@epitech.eu::f279d22a-2b31-4a06-8000-ade81e84032c" providerId="AD" clId="Web-{B9D4D1BD-BB18-4EF6-B890-5DDF66DC24BE}" dt="2020-04-24T13:10:30.572" v="103" actId="14100"/>
        <pc:sldMkLst>
          <pc:docMk/>
          <pc:sldMk cId="4007893923" sldId="260"/>
        </pc:sldMkLst>
        <pc:spChg chg="add mod">
          <ac:chgData name="Julien Rondin" userId="S::julien.rondin@epitech.eu::f279d22a-2b31-4a06-8000-ade81e84032c" providerId="AD" clId="Web-{B9D4D1BD-BB18-4EF6-B890-5DDF66DC24BE}" dt="2020-04-24T12:35:14.220" v="95" actId="1076"/>
          <ac:spMkLst>
            <pc:docMk/>
            <pc:sldMk cId="4007893923" sldId="260"/>
            <ac:spMk id="3" creationId="{40F9E1A8-C6BA-4BD4-A0DB-49994661F69B}"/>
          </ac:spMkLst>
        </pc:spChg>
        <pc:cxnChg chg="add mod">
          <ac:chgData name="Julien Rondin" userId="S::julien.rondin@epitech.eu::f279d22a-2b31-4a06-8000-ade81e84032c" providerId="AD" clId="Web-{B9D4D1BD-BB18-4EF6-B890-5DDF66DC24BE}" dt="2020-04-24T12:35:44.910" v="100" actId="1076"/>
          <ac:cxnSpMkLst>
            <pc:docMk/>
            <pc:sldMk cId="4007893923" sldId="260"/>
            <ac:cxnSpMk id="28" creationId="{E5A66C32-D93F-4998-A746-E76CD792FC7C}"/>
          </ac:cxnSpMkLst>
        </pc:cxnChg>
        <pc:cxnChg chg="mod">
          <ac:chgData name="Julien Rondin" userId="S::julien.rondin@epitech.eu::f279d22a-2b31-4a06-8000-ade81e84032c" providerId="AD" clId="Web-{B9D4D1BD-BB18-4EF6-B890-5DDF66DC24BE}" dt="2020-04-24T13:10:30.572" v="103" actId="14100"/>
          <ac:cxnSpMkLst>
            <pc:docMk/>
            <pc:sldMk cId="4007893923" sldId="260"/>
            <ac:cxnSpMk id="275" creationId="{5F39ADF8-323A-4299-9E5E-64D4C406F16C}"/>
          </ac:cxnSpMkLst>
        </pc:cxnChg>
      </pc:sldChg>
      <pc:sldChg chg="modSp">
        <pc:chgData name="Julien Rondin" userId="S::julien.rondin@epitech.eu::f279d22a-2b31-4a06-8000-ade81e84032c" providerId="AD" clId="Web-{B9D4D1BD-BB18-4EF6-B890-5DDF66DC24BE}" dt="2020-04-24T12:36:32.961" v="101" actId="1076"/>
        <pc:sldMkLst>
          <pc:docMk/>
          <pc:sldMk cId="537210862" sldId="262"/>
        </pc:sldMkLst>
        <pc:picChg chg="mod">
          <ac:chgData name="Julien Rondin" userId="S::julien.rondin@epitech.eu::f279d22a-2b31-4a06-8000-ade81e84032c" providerId="AD" clId="Web-{B9D4D1BD-BB18-4EF6-B890-5DDF66DC24BE}" dt="2020-04-24T12:36:32.961" v="101" actId="1076"/>
          <ac:picMkLst>
            <pc:docMk/>
            <pc:sldMk cId="537210862" sldId="262"/>
            <ac:picMk id="6" creationId="{987DA079-8660-4E61-A24E-19119D6EEFD8}"/>
          </ac:picMkLst>
        </pc:picChg>
      </pc:sldChg>
      <pc:sldChg chg="modSp">
        <pc:chgData name="Julien Rondin" userId="S::julien.rondin@epitech.eu::f279d22a-2b31-4a06-8000-ade81e84032c" providerId="AD" clId="Web-{B9D4D1BD-BB18-4EF6-B890-5DDF66DC24BE}" dt="2020-04-24T12:33:12.850" v="8" actId="20577"/>
        <pc:sldMkLst>
          <pc:docMk/>
          <pc:sldMk cId="4069075877" sldId="264"/>
        </pc:sldMkLst>
        <pc:graphicFrameChg chg="mod modGraphic">
          <ac:chgData name="Julien Rondin" userId="S::julien.rondin@epitech.eu::f279d22a-2b31-4a06-8000-ade81e84032c" providerId="AD" clId="Web-{B9D4D1BD-BB18-4EF6-B890-5DDF66DC24BE}" dt="2020-04-24T12:33:12.850" v="8" actId="20577"/>
          <ac:graphicFrameMkLst>
            <pc:docMk/>
            <pc:sldMk cId="4069075877" sldId="264"/>
            <ac:graphicFrameMk id="11" creationId="{4099A704-00AC-4DB7-85CE-359CD38EE08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62D1A-5146-4334-84FB-3841A9A501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73F885B-6419-4518-A994-07DCC2175E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Langage: C++</a:t>
          </a:r>
          <a:endParaRPr lang="en-US"/>
        </a:p>
      </dgm:t>
    </dgm:pt>
    <dgm:pt modelId="{A3107B0F-E725-4C48-8172-C5C6CDA21DF8}" type="parTrans" cxnId="{EAD07255-3639-411E-B7FB-8186B2B1F413}">
      <dgm:prSet/>
      <dgm:spPr/>
      <dgm:t>
        <a:bodyPr/>
        <a:lstStyle/>
        <a:p>
          <a:endParaRPr lang="en-US"/>
        </a:p>
      </dgm:t>
    </dgm:pt>
    <dgm:pt modelId="{43CDAD30-F075-446D-A3ED-3ED9728FBDCC}" type="sibTrans" cxnId="{EAD07255-3639-411E-B7FB-8186B2B1F413}">
      <dgm:prSet/>
      <dgm:spPr/>
      <dgm:t>
        <a:bodyPr/>
        <a:lstStyle/>
        <a:p>
          <a:endParaRPr lang="en-US"/>
        </a:p>
      </dgm:t>
    </dgm:pt>
    <dgm:pt modelId="{768AA697-1B25-46E7-AD4D-EBF131DDDB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Réalisation d'une "borne d'arcade" avec un menu et plusieurs jeux.</a:t>
          </a:r>
          <a:endParaRPr lang="en-US"/>
        </a:p>
      </dgm:t>
    </dgm:pt>
    <dgm:pt modelId="{CA96B369-E85B-404A-969E-46770FA93FB6}" type="parTrans" cxnId="{CC282A4C-4EA1-426D-9D55-6CF1165F65AB}">
      <dgm:prSet/>
      <dgm:spPr/>
      <dgm:t>
        <a:bodyPr/>
        <a:lstStyle/>
        <a:p>
          <a:endParaRPr lang="en-US"/>
        </a:p>
      </dgm:t>
    </dgm:pt>
    <dgm:pt modelId="{DCCE4C9E-8D7B-4BB4-B7EA-65BB6E1B1B98}" type="sibTrans" cxnId="{CC282A4C-4EA1-426D-9D55-6CF1165F65AB}">
      <dgm:prSet/>
      <dgm:spPr/>
      <dgm:t>
        <a:bodyPr/>
        <a:lstStyle/>
        <a:p>
          <a:endParaRPr lang="en-US"/>
        </a:p>
      </dgm:t>
    </dgm:pt>
    <dgm:pt modelId="{3F12F547-5369-4B43-BDB4-886F431CF617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fr-FR"/>
            <a:t>Modules graphiques et </a:t>
          </a:r>
          <a:r>
            <a:rPr lang="fr-FR">
              <a:latin typeface="Century Gothic" panose="020B0502020202020204"/>
            </a:rPr>
            <a:t>logiques séparés</a:t>
          </a:r>
          <a:r>
            <a:rPr lang="fr-FR"/>
            <a:t> (</a:t>
          </a:r>
          <a:r>
            <a:rPr lang="fr-FR">
              <a:latin typeface="Century Gothic" panose="020B0502020202020204"/>
            </a:rPr>
            <a:t>généricité</a:t>
          </a:r>
          <a:r>
            <a:rPr lang="fr-FR"/>
            <a:t>).</a:t>
          </a:r>
          <a:endParaRPr lang="en-US"/>
        </a:p>
      </dgm:t>
    </dgm:pt>
    <dgm:pt modelId="{C566C870-595E-4AA9-9959-EE8B2EDA2372}" type="parTrans" cxnId="{99E46576-1CB1-4D56-B951-0F292B8F534D}">
      <dgm:prSet/>
      <dgm:spPr/>
      <dgm:t>
        <a:bodyPr/>
        <a:lstStyle/>
        <a:p>
          <a:endParaRPr lang="en-US"/>
        </a:p>
      </dgm:t>
    </dgm:pt>
    <dgm:pt modelId="{394A23B1-5BF0-4B60-B684-03859701A8CC}" type="sibTrans" cxnId="{99E46576-1CB1-4D56-B951-0F292B8F534D}">
      <dgm:prSet/>
      <dgm:spPr/>
      <dgm:t>
        <a:bodyPr/>
        <a:lstStyle/>
        <a:p>
          <a:endParaRPr lang="en-US"/>
        </a:p>
      </dgm:t>
    </dgm:pt>
    <dgm:pt modelId="{D851F88C-147A-40D6-A8EC-4305539769A8}" type="pres">
      <dgm:prSet presAssocID="{D4F62D1A-5146-4334-84FB-3841A9A501A6}" presName="root" presStyleCnt="0">
        <dgm:presLayoutVars>
          <dgm:dir/>
          <dgm:resizeHandles val="exact"/>
        </dgm:presLayoutVars>
      </dgm:prSet>
      <dgm:spPr/>
    </dgm:pt>
    <dgm:pt modelId="{CBF488E9-36A0-4456-99F0-089C9F78B390}" type="pres">
      <dgm:prSet presAssocID="{373F885B-6419-4518-A994-07DCC2175E7E}" presName="compNode" presStyleCnt="0"/>
      <dgm:spPr/>
    </dgm:pt>
    <dgm:pt modelId="{ADEBA3AB-991B-4251-97DA-F759CC31AC8E}" type="pres">
      <dgm:prSet presAssocID="{373F885B-6419-4518-A994-07DCC2175E7E}" presName="iconBgRect" presStyleLbl="bgShp" presStyleIdx="0" presStyleCnt="3"/>
      <dgm:spPr/>
    </dgm:pt>
    <dgm:pt modelId="{7591CD4E-B803-4421-8CE2-670ACE61F9ED}" type="pres">
      <dgm:prSet presAssocID="{373F885B-6419-4518-A994-07DCC2175E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21FF507-30E8-455B-8DD3-C593ED768175}" type="pres">
      <dgm:prSet presAssocID="{373F885B-6419-4518-A994-07DCC2175E7E}" presName="spaceRect" presStyleCnt="0"/>
      <dgm:spPr/>
    </dgm:pt>
    <dgm:pt modelId="{91BA0C78-C0B0-4142-906C-FAE49AC3383D}" type="pres">
      <dgm:prSet presAssocID="{373F885B-6419-4518-A994-07DCC2175E7E}" presName="textRect" presStyleLbl="revTx" presStyleIdx="0" presStyleCnt="3">
        <dgm:presLayoutVars>
          <dgm:chMax val="1"/>
          <dgm:chPref val="1"/>
        </dgm:presLayoutVars>
      </dgm:prSet>
      <dgm:spPr/>
    </dgm:pt>
    <dgm:pt modelId="{337662B5-0ABD-4985-80FF-242569EA565A}" type="pres">
      <dgm:prSet presAssocID="{43CDAD30-F075-446D-A3ED-3ED9728FBDCC}" presName="sibTrans" presStyleCnt="0"/>
      <dgm:spPr/>
    </dgm:pt>
    <dgm:pt modelId="{0BA5CE8F-E248-4927-97D7-98E976587AE5}" type="pres">
      <dgm:prSet presAssocID="{768AA697-1B25-46E7-AD4D-EBF131DDDBD1}" presName="compNode" presStyleCnt="0"/>
      <dgm:spPr/>
    </dgm:pt>
    <dgm:pt modelId="{CF465C1D-E41E-4D3F-AD09-C9A2D6EB9652}" type="pres">
      <dgm:prSet presAssocID="{768AA697-1B25-46E7-AD4D-EBF131DDDBD1}" presName="iconBgRect" presStyleLbl="bgShp" presStyleIdx="1" presStyleCnt="3"/>
      <dgm:spPr/>
    </dgm:pt>
    <dgm:pt modelId="{47903039-4A4C-4037-9704-F6E763A9426F}" type="pres">
      <dgm:prSet presAssocID="{768AA697-1B25-46E7-AD4D-EBF131DDDB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A545113-9DBD-4E76-961A-23F77C76623D}" type="pres">
      <dgm:prSet presAssocID="{768AA697-1B25-46E7-AD4D-EBF131DDDBD1}" presName="spaceRect" presStyleCnt="0"/>
      <dgm:spPr/>
    </dgm:pt>
    <dgm:pt modelId="{7E7779DB-D1F5-4330-9D29-3983A37D4C57}" type="pres">
      <dgm:prSet presAssocID="{768AA697-1B25-46E7-AD4D-EBF131DDDBD1}" presName="textRect" presStyleLbl="revTx" presStyleIdx="1" presStyleCnt="3">
        <dgm:presLayoutVars>
          <dgm:chMax val="1"/>
          <dgm:chPref val="1"/>
        </dgm:presLayoutVars>
      </dgm:prSet>
      <dgm:spPr/>
    </dgm:pt>
    <dgm:pt modelId="{49ADC016-D317-48C7-A573-D92905FEE63D}" type="pres">
      <dgm:prSet presAssocID="{DCCE4C9E-8D7B-4BB4-B7EA-65BB6E1B1B98}" presName="sibTrans" presStyleCnt="0"/>
      <dgm:spPr/>
    </dgm:pt>
    <dgm:pt modelId="{86C117AD-0AEF-4258-B6A6-145C1A8DFE08}" type="pres">
      <dgm:prSet presAssocID="{3F12F547-5369-4B43-BDB4-886F431CF617}" presName="compNode" presStyleCnt="0"/>
      <dgm:spPr/>
    </dgm:pt>
    <dgm:pt modelId="{EB513CB0-86F0-4009-BA08-A5E67D9157B0}" type="pres">
      <dgm:prSet presAssocID="{3F12F547-5369-4B43-BDB4-886F431CF617}" presName="iconBgRect" presStyleLbl="bgShp" presStyleIdx="2" presStyleCnt="3"/>
      <dgm:spPr/>
    </dgm:pt>
    <dgm:pt modelId="{66F19034-E53C-48EB-A2EB-37326B9AFEFE}" type="pres">
      <dgm:prSet presAssocID="{3F12F547-5369-4B43-BDB4-886F431CF6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A7B1AF9-F09D-480F-B15C-146821698264}" type="pres">
      <dgm:prSet presAssocID="{3F12F547-5369-4B43-BDB4-886F431CF617}" presName="spaceRect" presStyleCnt="0"/>
      <dgm:spPr/>
    </dgm:pt>
    <dgm:pt modelId="{B7561E7B-862B-46C2-94FE-370249AB8A20}" type="pres">
      <dgm:prSet presAssocID="{3F12F547-5369-4B43-BDB4-886F431CF61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2D930D-1C9C-47C4-9059-94C213ABF301}" type="presOf" srcId="{D4F62D1A-5146-4334-84FB-3841A9A501A6}" destId="{D851F88C-147A-40D6-A8EC-4305539769A8}" srcOrd="0" destOrd="0" presId="urn:microsoft.com/office/officeart/2018/5/layout/IconCircleLabelList"/>
    <dgm:cxn modelId="{18A7C22E-21FF-42E8-B620-BAADBAD6A329}" type="presOf" srcId="{373F885B-6419-4518-A994-07DCC2175E7E}" destId="{91BA0C78-C0B0-4142-906C-FAE49AC3383D}" srcOrd="0" destOrd="0" presId="urn:microsoft.com/office/officeart/2018/5/layout/IconCircleLabelList"/>
    <dgm:cxn modelId="{CC282A4C-4EA1-426D-9D55-6CF1165F65AB}" srcId="{D4F62D1A-5146-4334-84FB-3841A9A501A6}" destId="{768AA697-1B25-46E7-AD4D-EBF131DDDBD1}" srcOrd="1" destOrd="0" parTransId="{CA96B369-E85B-404A-969E-46770FA93FB6}" sibTransId="{DCCE4C9E-8D7B-4BB4-B7EA-65BB6E1B1B98}"/>
    <dgm:cxn modelId="{EAD07255-3639-411E-B7FB-8186B2B1F413}" srcId="{D4F62D1A-5146-4334-84FB-3841A9A501A6}" destId="{373F885B-6419-4518-A994-07DCC2175E7E}" srcOrd="0" destOrd="0" parTransId="{A3107B0F-E725-4C48-8172-C5C6CDA21DF8}" sibTransId="{43CDAD30-F075-446D-A3ED-3ED9728FBDCC}"/>
    <dgm:cxn modelId="{99E46576-1CB1-4D56-B951-0F292B8F534D}" srcId="{D4F62D1A-5146-4334-84FB-3841A9A501A6}" destId="{3F12F547-5369-4B43-BDB4-886F431CF617}" srcOrd="2" destOrd="0" parTransId="{C566C870-595E-4AA9-9959-EE8B2EDA2372}" sibTransId="{394A23B1-5BF0-4B60-B684-03859701A8CC}"/>
    <dgm:cxn modelId="{157FE1EA-429F-46FD-A695-A6AA4A3DB091}" type="presOf" srcId="{3F12F547-5369-4B43-BDB4-886F431CF617}" destId="{B7561E7B-862B-46C2-94FE-370249AB8A20}" srcOrd="0" destOrd="0" presId="urn:microsoft.com/office/officeart/2018/5/layout/IconCircleLabelList"/>
    <dgm:cxn modelId="{03B381F1-79D1-4D26-81D1-80651D36E058}" type="presOf" srcId="{768AA697-1B25-46E7-AD4D-EBF131DDDBD1}" destId="{7E7779DB-D1F5-4330-9D29-3983A37D4C57}" srcOrd="0" destOrd="0" presId="urn:microsoft.com/office/officeart/2018/5/layout/IconCircleLabelList"/>
    <dgm:cxn modelId="{51512908-52AC-43B9-8EFD-7CEFD2D4FAAB}" type="presParOf" srcId="{D851F88C-147A-40D6-A8EC-4305539769A8}" destId="{CBF488E9-36A0-4456-99F0-089C9F78B390}" srcOrd="0" destOrd="0" presId="urn:microsoft.com/office/officeart/2018/5/layout/IconCircleLabelList"/>
    <dgm:cxn modelId="{67148201-DB75-44FA-AAE2-24C184374CE9}" type="presParOf" srcId="{CBF488E9-36A0-4456-99F0-089C9F78B390}" destId="{ADEBA3AB-991B-4251-97DA-F759CC31AC8E}" srcOrd="0" destOrd="0" presId="urn:microsoft.com/office/officeart/2018/5/layout/IconCircleLabelList"/>
    <dgm:cxn modelId="{60E42F38-78BC-4EDC-A462-D4AFF1CD9266}" type="presParOf" srcId="{CBF488E9-36A0-4456-99F0-089C9F78B390}" destId="{7591CD4E-B803-4421-8CE2-670ACE61F9ED}" srcOrd="1" destOrd="0" presId="urn:microsoft.com/office/officeart/2018/5/layout/IconCircleLabelList"/>
    <dgm:cxn modelId="{22F03C23-32A3-4EF0-B38A-350911BF362E}" type="presParOf" srcId="{CBF488E9-36A0-4456-99F0-089C9F78B390}" destId="{221FF507-30E8-455B-8DD3-C593ED768175}" srcOrd="2" destOrd="0" presId="urn:microsoft.com/office/officeart/2018/5/layout/IconCircleLabelList"/>
    <dgm:cxn modelId="{14640B58-6DBD-4BE0-B932-31BC78735A72}" type="presParOf" srcId="{CBF488E9-36A0-4456-99F0-089C9F78B390}" destId="{91BA0C78-C0B0-4142-906C-FAE49AC3383D}" srcOrd="3" destOrd="0" presId="urn:microsoft.com/office/officeart/2018/5/layout/IconCircleLabelList"/>
    <dgm:cxn modelId="{3D49AC28-5D4F-4614-9044-56DCA758148D}" type="presParOf" srcId="{D851F88C-147A-40D6-A8EC-4305539769A8}" destId="{337662B5-0ABD-4985-80FF-242569EA565A}" srcOrd="1" destOrd="0" presId="urn:microsoft.com/office/officeart/2018/5/layout/IconCircleLabelList"/>
    <dgm:cxn modelId="{83F2C7A0-B8AB-42DD-B0AA-A1F5D5789CDF}" type="presParOf" srcId="{D851F88C-147A-40D6-A8EC-4305539769A8}" destId="{0BA5CE8F-E248-4927-97D7-98E976587AE5}" srcOrd="2" destOrd="0" presId="urn:microsoft.com/office/officeart/2018/5/layout/IconCircleLabelList"/>
    <dgm:cxn modelId="{834A1584-8433-4531-92D1-ACB78D890782}" type="presParOf" srcId="{0BA5CE8F-E248-4927-97D7-98E976587AE5}" destId="{CF465C1D-E41E-4D3F-AD09-C9A2D6EB9652}" srcOrd="0" destOrd="0" presId="urn:microsoft.com/office/officeart/2018/5/layout/IconCircleLabelList"/>
    <dgm:cxn modelId="{CA5071B0-05E4-4B4D-84B4-C20A378F4D0D}" type="presParOf" srcId="{0BA5CE8F-E248-4927-97D7-98E976587AE5}" destId="{47903039-4A4C-4037-9704-F6E763A9426F}" srcOrd="1" destOrd="0" presId="urn:microsoft.com/office/officeart/2018/5/layout/IconCircleLabelList"/>
    <dgm:cxn modelId="{6BBAA14C-FB68-48DB-B0CB-A83C8A5A9300}" type="presParOf" srcId="{0BA5CE8F-E248-4927-97D7-98E976587AE5}" destId="{6A545113-9DBD-4E76-961A-23F77C76623D}" srcOrd="2" destOrd="0" presId="urn:microsoft.com/office/officeart/2018/5/layout/IconCircleLabelList"/>
    <dgm:cxn modelId="{CA868789-58D7-4C91-A49C-E73A0C123EEE}" type="presParOf" srcId="{0BA5CE8F-E248-4927-97D7-98E976587AE5}" destId="{7E7779DB-D1F5-4330-9D29-3983A37D4C57}" srcOrd="3" destOrd="0" presId="urn:microsoft.com/office/officeart/2018/5/layout/IconCircleLabelList"/>
    <dgm:cxn modelId="{396582A1-9092-4606-872E-B7BC36A40900}" type="presParOf" srcId="{D851F88C-147A-40D6-A8EC-4305539769A8}" destId="{49ADC016-D317-48C7-A573-D92905FEE63D}" srcOrd="3" destOrd="0" presId="urn:microsoft.com/office/officeart/2018/5/layout/IconCircleLabelList"/>
    <dgm:cxn modelId="{E8FD494C-19E5-4273-BEC4-B39E4860D2E8}" type="presParOf" srcId="{D851F88C-147A-40D6-A8EC-4305539769A8}" destId="{86C117AD-0AEF-4258-B6A6-145C1A8DFE08}" srcOrd="4" destOrd="0" presId="urn:microsoft.com/office/officeart/2018/5/layout/IconCircleLabelList"/>
    <dgm:cxn modelId="{2646920F-52BE-4F9C-A931-0B1A4B63A9F7}" type="presParOf" srcId="{86C117AD-0AEF-4258-B6A6-145C1A8DFE08}" destId="{EB513CB0-86F0-4009-BA08-A5E67D9157B0}" srcOrd="0" destOrd="0" presId="urn:microsoft.com/office/officeart/2018/5/layout/IconCircleLabelList"/>
    <dgm:cxn modelId="{777531F3-3D09-4376-97BB-28D557DB07C4}" type="presParOf" srcId="{86C117AD-0AEF-4258-B6A6-145C1A8DFE08}" destId="{66F19034-E53C-48EB-A2EB-37326B9AFEFE}" srcOrd="1" destOrd="0" presId="urn:microsoft.com/office/officeart/2018/5/layout/IconCircleLabelList"/>
    <dgm:cxn modelId="{E0666ECF-035C-4FD0-81DD-2EAB5D2663A0}" type="presParOf" srcId="{86C117AD-0AEF-4258-B6A6-145C1A8DFE08}" destId="{3A7B1AF9-F09D-480F-B15C-146821698264}" srcOrd="2" destOrd="0" presId="urn:microsoft.com/office/officeart/2018/5/layout/IconCircleLabelList"/>
    <dgm:cxn modelId="{A0A0191D-2E90-4BE7-A69D-DF4447B85194}" type="presParOf" srcId="{86C117AD-0AEF-4258-B6A6-145C1A8DFE08}" destId="{B7561E7B-862B-46C2-94FE-370249AB8A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C8497-6FAD-4221-A8F8-D5F208C746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E7238A-6772-48EA-98AC-5D0D642C66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Mauvaise direction architecturale au début</a:t>
          </a:r>
          <a:endParaRPr lang="en-US"/>
        </a:p>
      </dgm:t>
    </dgm:pt>
    <dgm:pt modelId="{D0BAE8FE-EF02-4C2E-8D2A-D8AE3AC0BD68}" type="parTrans" cxnId="{1FF0FF5C-A0BC-46AF-AA86-83627C2233B2}">
      <dgm:prSet/>
      <dgm:spPr/>
      <dgm:t>
        <a:bodyPr/>
        <a:lstStyle/>
        <a:p>
          <a:endParaRPr lang="en-US"/>
        </a:p>
      </dgm:t>
    </dgm:pt>
    <dgm:pt modelId="{A7437F24-44BA-4B6C-9AB8-458C4C7B2570}" type="sibTrans" cxnId="{1FF0FF5C-A0BC-46AF-AA86-83627C2233B2}">
      <dgm:prSet/>
      <dgm:spPr/>
      <dgm:t>
        <a:bodyPr/>
        <a:lstStyle/>
        <a:p>
          <a:endParaRPr lang="en-US"/>
        </a:p>
      </dgm:t>
    </dgm:pt>
    <dgm:pt modelId="{9EAF3BE2-CD22-48EE-93BB-117A0EA3F9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err="1"/>
            <a:t>Rendre</a:t>
          </a:r>
          <a:r>
            <a:rPr lang="en-US" b="0" i="0"/>
            <a:t> le </a:t>
          </a:r>
          <a:r>
            <a:rPr lang="en-US" b="0" i="0" err="1"/>
            <a:t>programme</a:t>
          </a:r>
          <a:r>
            <a:rPr lang="en-US" b="0" i="0"/>
            <a:t> </a:t>
          </a:r>
          <a:r>
            <a:rPr lang="en-US" b="0" i="0" err="1"/>
            <a:t>générique</a:t>
          </a:r>
          <a:endParaRPr lang="en-US"/>
        </a:p>
      </dgm:t>
    </dgm:pt>
    <dgm:pt modelId="{79C9A745-5B52-4DC2-B5CC-2AAE6D5029F0}" type="parTrans" cxnId="{F8849006-A3DA-43E9-8DAC-283216ADFAAD}">
      <dgm:prSet/>
      <dgm:spPr/>
      <dgm:t>
        <a:bodyPr/>
        <a:lstStyle/>
        <a:p>
          <a:endParaRPr lang="en-US"/>
        </a:p>
      </dgm:t>
    </dgm:pt>
    <dgm:pt modelId="{357ED6AD-EE3D-49E7-8DF1-76670C88A104}" type="sibTrans" cxnId="{F8849006-A3DA-43E9-8DAC-283216ADFAAD}">
      <dgm:prSet/>
      <dgm:spPr/>
      <dgm:t>
        <a:bodyPr/>
        <a:lstStyle/>
        <a:p>
          <a:endParaRPr lang="en-US"/>
        </a:p>
      </dgm:t>
    </dgm:pt>
    <dgm:pt modelId="{3FBC6158-65C6-4BC3-BBC6-42CE971957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Temps / Beaucoup de projets en même temps</a:t>
          </a:r>
          <a:endParaRPr lang="en-US"/>
        </a:p>
      </dgm:t>
    </dgm:pt>
    <dgm:pt modelId="{3412BD0F-FD41-4B15-99CF-10DFC1CF174C}" type="parTrans" cxnId="{E58C04FB-6610-473D-A8ED-C5A54F315ECB}">
      <dgm:prSet/>
      <dgm:spPr/>
      <dgm:t>
        <a:bodyPr/>
        <a:lstStyle/>
        <a:p>
          <a:endParaRPr lang="en-US"/>
        </a:p>
      </dgm:t>
    </dgm:pt>
    <dgm:pt modelId="{0C1F13E9-824E-438F-9DE7-31E0D31F823D}" type="sibTrans" cxnId="{E58C04FB-6610-473D-A8ED-C5A54F315ECB}">
      <dgm:prSet/>
      <dgm:spPr/>
      <dgm:t>
        <a:bodyPr/>
        <a:lstStyle/>
        <a:p>
          <a:endParaRPr lang="en-US"/>
        </a:p>
      </dgm:t>
    </dgm:pt>
    <dgm:pt modelId="{D6D8D517-D767-444F-8064-35732E9D57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Importante répartition des tâches</a:t>
          </a:r>
          <a:endParaRPr lang="en-US"/>
        </a:p>
      </dgm:t>
    </dgm:pt>
    <dgm:pt modelId="{817DFB21-0127-4616-92D7-0FB1B0A09FAB}" type="parTrans" cxnId="{2900094F-F1C5-4E3F-B155-67E6604FB090}">
      <dgm:prSet/>
      <dgm:spPr/>
      <dgm:t>
        <a:bodyPr/>
        <a:lstStyle/>
        <a:p>
          <a:endParaRPr lang="en-US"/>
        </a:p>
      </dgm:t>
    </dgm:pt>
    <dgm:pt modelId="{506D2F27-1C32-49BD-834F-D34CFC21351D}" type="sibTrans" cxnId="{2900094F-F1C5-4E3F-B155-67E6604FB090}">
      <dgm:prSet/>
      <dgm:spPr/>
      <dgm:t>
        <a:bodyPr/>
        <a:lstStyle/>
        <a:p>
          <a:endParaRPr lang="en-US"/>
        </a:p>
      </dgm:t>
    </dgm:pt>
    <dgm:pt modelId="{B2B8A94A-F619-4C30-B77C-CD01FA506BA2}" type="pres">
      <dgm:prSet presAssocID="{6C3C8497-6FAD-4221-A8F8-D5F208C746DB}" presName="root" presStyleCnt="0">
        <dgm:presLayoutVars>
          <dgm:dir/>
          <dgm:resizeHandles val="exact"/>
        </dgm:presLayoutVars>
      </dgm:prSet>
      <dgm:spPr/>
    </dgm:pt>
    <dgm:pt modelId="{D8CFBEF2-1277-4785-8855-7708DC6886B3}" type="pres">
      <dgm:prSet presAssocID="{46E7238A-6772-48EA-98AC-5D0D642C661C}" presName="compNode" presStyleCnt="0"/>
      <dgm:spPr/>
    </dgm:pt>
    <dgm:pt modelId="{8B34237C-6D18-4785-AC01-EBB88C90A762}" type="pres">
      <dgm:prSet presAssocID="{46E7238A-6772-48EA-98AC-5D0D642C661C}" presName="bgRect" presStyleLbl="bgShp" presStyleIdx="0" presStyleCnt="4"/>
      <dgm:spPr/>
    </dgm:pt>
    <dgm:pt modelId="{EC9C95AF-902A-47DA-A3B1-6E2FDCBBDD12}" type="pres">
      <dgm:prSet presAssocID="{46E7238A-6772-48EA-98AC-5D0D642C66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06294C2A-E274-49B0-82AA-4C1DE01EB8D0}" type="pres">
      <dgm:prSet presAssocID="{46E7238A-6772-48EA-98AC-5D0D642C661C}" presName="spaceRect" presStyleCnt="0"/>
      <dgm:spPr/>
    </dgm:pt>
    <dgm:pt modelId="{07524B9E-D770-41D7-9AD6-85989C77C80F}" type="pres">
      <dgm:prSet presAssocID="{46E7238A-6772-48EA-98AC-5D0D642C661C}" presName="parTx" presStyleLbl="revTx" presStyleIdx="0" presStyleCnt="4">
        <dgm:presLayoutVars>
          <dgm:chMax val="0"/>
          <dgm:chPref val="0"/>
        </dgm:presLayoutVars>
      </dgm:prSet>
      <dgm:spPr/>
    </dgm:pt>
    <dgm:pt modelId="{1E08AFFE-63D0-43AD-BBD6-902F98D7CF3F}" type="pres">
      <dgm:prSet presAssocID="{A7437F24-44BA-4B6C-9AB8-458C4C7B2570}" presName="sibTrans" presStyleCnt="0"/>
      <dgm:spPr/>
    </dgm:pt>
    <dgm:pt modelId="{0EA438C1-91AB-4FF8-8D05-939B4F7869D2}" type="pres">
      <dgm:prSet presAssocID="{9EAF3BE2-CD22-48EE-93BB-117A0EA3F968}" presName="compNode" presStyleCnt="0"/>
      <dgm:spPr/>
    </dgm:pt>
    <dgm:pt modelId="{C2D76D22-8C0B-4408-9157-D1D91532B710}" type="pres">
      <dgm:prSet presAssocID="{9EAF3BE2-CD22-48EE-93BB-117A0EA3F968}" presName="bgRect" presStyleLbl="bgShp" presStyleIdx="1" presStyleCnt="4"/>
      <dgm:spPr/>
    </dgm:pt>
    <dgm:pt modelId="{D9F2005C-A11E-416A-8FEE-EA1D147EEBBC}" type="pres">
      <dgm:prSet presAssocID="{9EAF3BE2-CD22-48EE-93BB-117A0EA3F9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 de travail (droite à gauche)"/>
        </a:ext>
      </dgm:extLst>
    </dgm:pt>
    <dgm:pt modelId="{3A92C565-7E10-40C3-83D6-4C2111E4CCD6}" type="pres">
      <dgm:prSet presAssocID="{9EAF3BE2-CD22-48EE-93BB-117A0EA3F968}" presName="spaceRect" presStyleCnt="0"/>
      <dgm:spPr/>
    </dgm:pt>
    <dgm:pt modelId="{7318A546-9810-4E75-802F-D67EB38AB0FD}" type="pres">
      <dgm:prSet presAssocID="{9EAF3BE2-CD22-48EE-93BB-117A0EA3F968}" presName="parTx" presStyleLbl="revTx" presStyleIdx="1" presStyleCnt="4">
        <dgm:presLayoutVars>
          <dgm:chMax val="0"/>
          <dgm:chPref val="0"/>
        </dgm:presLayoutVars>
      </dgm:prSet>
      <dgm:spPr/>
    </dgm:pt>
    <dgm:pt modelId="{C5A82230-5FA6-4057-9649-D93E446D3629}" type="pres">
      <dgm:prSet presAssocID="{357ED6AD-EE3D-49E7-8DF1-76670C88A104}" presName="sibTrans" presStyleCnt="0"/>
      <dgm:spPr/>
    </dgm:pt>
    <dgm:pt modelId="{CB49D0C2-FEE1-4396-91A9-24FF94309EE1}" type="pres">
      <dgm:prSet presAssocID="{3FBC6158-65C6-4BC3-BBC6-42CE971957DF}" presName="compNode" presStyleCnt="0"/>
      <dgm:spPr/>
    </dgm:pt>
    <dgm:pt modelId="{71C9D349-9ACF-49DC-89EF-2295E5719452}" type="pres">
      <dgm:prSet presAssocID="{3FBC6158-65C6-4BC3-BBC6-42CE971957DF}" presName="bgRect" presStyleLbl="bgShp" presStyleIdx="2" presStyleCnt="4"/>
      <dgm:spPr/>
    </dgm:pt>
    <dgm:pt modelId="{E2E3F8BC-E1E4-43BC-A6C5-3DB3345DE76C}" type="pres">
      <dgm:prSet presAssocID="{3FBC6158-65C6-4BC3-BBC6-42CE971957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900F785A-E852-4F4D-AFF7-33542C255A87}" type="pres">
      <dgm:prSet presAssocID="{3FBC6158-65C6-4BC3-BBC6-42CE971957DF}" presName="spaceRect" presStyleCnt="0"/>
      <dgm:spPr/>
    </dgm:pt>
    <dgm:pt modelId="{104CEB5E-C0F9-4827-AFDF-72B2D139979A}" type="pres">
      <dgm:prSet presAssocID="{3FBC6158-65C6-4BC3-BBC6-42CE971957DF}" presName="parTx" presStyleLbl="revTx" presStyleIdx="2" presStyleCnt="4">
        <dgm:presLayoutVars>
          <dgm:chMax val="0"/>
          <dgm:chPref val="0"/>
        </dgm:presLayoutVars>
      </dgm:prSet>
      <dgm:spPr/>
    </dgm:pt>
    <dgm:pt modelId="{B424F3D7-C1E8-4134-BA60-CEDCE0D08845}" type="pres">
      <dgm:prSet presAssocID="{0C1F13E9-824E-438F-9DE7-31E0D31F823D}" presName="sibTrans" presStyleCnt="0"/>
      <dgm:spPr/>
    </dgm:pt>
    <dgm:pt modelId="{DE0890B4-1793-4A13-A1DE-6C207F7746F8}" type="pres">
      <dgm:prSet presAssocID="{D6D8D517-D767-444F-8064-35732E9D57BE}" presName="compNode" presStyleCnt="0"/>
      <dgm:spPr/>
    </dgm:pt>
    <dgm:pt modelId="{FC6F5AC0-A0BC-4CD0-B60B-AFD528F5F463}" type="pres">
      <dgm:prSet presAssocID="{D6D8D517-D767-444F-8064-35732E9D57BE}" presName="bgRect" presStyleLbl="bgShp" presStyleIdx="3" presStyleCnt="4"/>
      <dgm:spPr/>
    </dgm:pt>
    <dgm:pt modelId="{1C83EEFE-4596-4BBB-9AFB-A856D136173D}" type="pres">
      <dgm:prSet presAssocID="{D6D8D517-D767-444F-8064-35732E9D57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ED764A6A-6DB4-42FD-9C0C-C29FC1879CE0}" type="pres">
      <dgm:prSet presAssocID="{D6D8D517-D767-444F-8064-35732E9D57BE}" presName="spaceRect" presStyleCnt="0"/>
      <dgm:spPr/>
    </dgm:pt>
    <dgm:pt modelId="{89F163B5-1305-4A2B-A009-15544FDC1CD7}" type="pres">
      <dgm:prSet presAssocID="{D6D8D517-D767-444F-8064-35732E9D57B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8849006-A3DA-43E9-8DAC-283216ADFAAD}" srcId="{6C3C8497-6FAD-4221-A8F8-D5F208C746DB}" destId="{9EAF3BE2-CD22-48EE-93BB-117A0EA3F968}" srcOrd="1" destOrd="0" parTransId="{79C9A745-5B52-4DC2-B5CC-2AAE6D5029F0}" sibTransId="{357ED6AD-EE3D-49E7-8DF1-76670C88A104}"/>
    <dgm:cxn modelId="{1FF0FF5C-A0BC-46AF-AA86-83627C2233B2}" srcId="{6C3C8497-6FAD-4221-A8F8-D5F208C746DB}" destId="{46E7238A-6772-48EA-98AC-5D0D642C661C}" srcOrd="0" destOrd="0" parTransId="{D0BAE8FE-EF02-4C2E-8D2A-D8AE3AC0BD68}" sibTransId="{A7437F24-44BA-4B6C-9AB8-458C4C7B2570}"/>
    <dgm:cxn modelId="{24EE6E60-6844-49B2-B0ED-EEC69F6A58C4}" type="presOf" srcId="{3FBC6158-65C6-4BC3-BBC6-42CE971957DF}" destId="{104CEB5E-C0F9-4827-AFDF-72B2D139979A}" srcOrd="0" destOrd="0" presId="urn:microsoft.com/office/officeart/2018/2/layout/IconVerticalSolidList"/>
    <dgm:cxn modelId="{E10E036F-53C4-45DD-AB08-6A03310D3DF6}" type="presOf" srcId="{9EAF3BE2-CD22-48EE-93BB-117A0EA3F968}" destId="{7318A546-9810-4E75-802F-D67EB38AB0FD}" srcOrd="0" destOrd="0" presId="urn:microsoft.com/office/officeart/2018/2/layout/IconVerticalSolidList"/>
    <dgm:cxn modelId="{2900094F-F1C5-4E3F-B155-67E6604FB090}" srcId="{6C3C8497-6FAD-4221-A8F8-D5F208C746DB}" destId="{D6D8D517-D767-444F-8064-35732E9D57BE}" srcOrd="3" destOrd="0" parTransId="{817DFB21-0127-4616-92D7-0FB1B0A09FAB}" sibTransId="{506D2F27-1C32-49BD-834F-D34CFC21351D}"/>
    <dgm:cxn modelId="{265D5A7B-8A0C-4361-9C08-0DA7B14BAE07}" type="presOf" srcId="{D6D8D517-D767-444F-8064-35732E9D57BE}" destId="{89F163B5-1305-4A2B-A009-15544FDC1CD7}" srcOrd="0" destOrd="0" presId="urn:microsoft.com/office/officeart/2018/2/layout/IconVerticalSolidList"/>
    <dgm:cxn modelId="{CE54D1DB-D164-48C4-8388-CB9846EE87AA}" type="presOf" srcId="{6C3C8497-6FAD-4221-A8F8-D5F208C746DB}" destId="{B2B8A94A-F619-4C30-B77C-CD01FA506BA2}" srcOrd="0" destOrd="0" presId="urn:microsoft.com/office/officeart/2018/2/layout/IconVerticalSolidList"/>
    <dgm:cxn modelId="{E40563F2-BE8C-4D40-93E3-1468773974A7}" type="presOf" srcId="{46E7238A-6772-48EA-98AC-5D0D642C661C}" destId="{07524B9E-D770-41D7-9AD6-85989C77C80F}" srcOrd="0" destOrd="0" presId="urn:microsoft.com/office/officeart/2018/2/layout/IconVerticalSolidList"/>
    <dgm:cxn modelId="{E58C04FB-6610-473D-A8ED-C5A54F315ECB}" srcId="{6C3C8497-6FAD-4221-A8F8-D5F208C746DB}" destId="{3FBC6158-65C6-4BC3-BBC6-42CE971957DF}" srcOrd="2" destOrd="0" parTransId="{3412BD0F-FD41-4B15-99CF-10DFC1CF174C}" sibTransId="{0C1F13E9-824E-438F-9DE7-31E0D31F823D}"/>
    <dgm:cxn modelId="{5D1CB744-32A8-4E18-A223-128473660DD2}" type="presParOf" srcId="{B2B8A94A-F619-4C30-B77C-CD01FA506BA2}" destId="{D8CFBEF2-1277-4785-8855-7708DC6886B3}" srcOrd="0" destOrd="0" presId="urn:microsoft.com/office/officeart/2018/2/layout/IconVerticalSolidList"/>
    <dgm:cxn modelId="{3D99B9CE-B707-4DE0-ABC6-A253695E8FF8}" type="presParOf" srcId="{D8CFBEF2-1277-4785-8855-7708DC6886B3}" destId="{8B34237C-6D18-4785-AC01-EBB88C90A762}" srcOrd="0" destOrd="0" presId="urn:microsoft.com/office/officeart/2018/2/layout/IconVerticalSolidList"/>
    <dgm:cxn modelId="{1B40555E-CC64-4E43-B551-E53091F341F2}" type="presParOf" srcId="{D8CFBEF2-1277-4785-8855-7708DC6886B3}" destId="{EC9C95AF-902A-47DA-A3B1-6E2FDCBBDD12}" srcOrd="1" destOrd="0" presId="urn:microsoft.com/office/officeart/2018/2/layout/IconVerticalSolidList"/>
    <dgm:cxn modelId="{1A668471-255E-4055-8EA0-818736C2A58B}" type="presParOf" srcId="{D8CFBEF2-1277-4785-8855-7708DC6886B3}" destId="{06294C2A-E274-49B0-82AA-4C1DE01EB8D0}" srcOrd="2" destOrd="0" presId="urn:microsoft.com/office/officeart/2018/2/layout/IconVerticalSolidList"/>
    <dgm:cxn modelId="{D76E07E4-ACA0-4C66-ADE0-49AED34D4FE3}" type="presParOf" srcId="{D8CFBEF2-1277-4785-8855-7708DC6886B3}" destId="{07524B9E-D770-41D7-9AD6-85989C77C80F}" srcOrd="3" destOrd="0" presId="urn:microsoft.com/office/officeart/2018/2/layout/IconVerticalSolidList"/>
    <dgm:cxn modelId="{4389C9EA-48E5-4622-B457-A57644C6017C}" type="presParOf" srcId="{B2B8A94A-F619-4C30-B77C-CD01FA506BA2}" destId="{1E08AFFE-63D0-43AD-BBD6-902F98D7CF3F}" srcOrd="1" destOrd="0" presId="urn:microsoft.com/office/officeart/2018/2/layout/IconVerticalSolidList"/>
    <dgm:cxn modelId="{8C9C95FB-6AD6-4E64-A9BF-D6EA1A3EC128}" type="presParOf" srcId="{B2B8A94A-F619-4C30-B77C-CD01FA506BA2}" destId="{0EA438C1-91AB-4FF8-8D05-939B4F7869D2}" srcOrd="2" destOrd="0" presId="urn:microsoft.com/office/officeart/2018/2/layout/IconVerticalSolidList"/>
    <dgm:cxn modelId="{1D9A126F-3464-464C-AB17-85D69BB9F710}" type="presParOf" srcId="{0EA438C1-91AB-4FF8-8D05-939B4F7869D2}" destId="{C2D76D22-8C0B-4408-9157-D1D91532B710}" srcOrd="0" destOrd="0" presId="urn:microsoft.com/office/officeart/2018/2/layout/IconVerticalSolidList"/>
    <dgm:cxn modelId="{B318B8CB-FE88-4F37-B9C5-782D6CD98B50}" type="presParOf" srcId="{0EA438C1-91AB-4FF8-8D05-939B4F7869D2}" destId="{D9F2005C-A11E-416A-8FEE-EA1D147EEBBC}" srcOrd="1" destOrd="0" presId="urn:microsoft.com/office/officeart/2018/2/layout/IconVerticalSolidList"/>
    <dgm:cxn modelId="{BCFB6DEA-D331-4D7E-9398-7063F26E7733}" type="presParOf" srcId="{0EA438C1-91AB-4FF8-8D05-939B4F7869D2}" destId="{3A92C565-7E10-40C3-83D6-4C2111E4CCD6}" srcOrd="2" destOrd="0" presId="urn:microsoft.com/office/officeart/2018/2/layout/IconVerticalSolidList"/>
    <dgm:cxn modelId="{196F5AED-B498-46ED-BCF0-C5E51F6949F7}" type="presParOf" srcId="{0EA438C1-91AB-4FF8-8D05-939B4F7869D2}" destId="{7318A546-9810-4E75-802F-D67EB38AB0FD}" srcOrd="3" destOrd="0" presId="urn:microsoft.com/office/officeart/2018/2/layout/IconVerticalSolidList"/>
    <dgm:cxn modelId="{6ABD7DE7-856D-400A-B1D0-09043FD3E8D4}" type="presParOf" srcId="{B2B8A94A-F619-4C30-B77C-CD01FA506BA2}" destId="{C5A82230-5FA6-4057-9649-D93E446D3629}" srcOrd="3" destOrd="0" presId="urn:microsoft.com/office/officeart/2018/2/layout/IconVerticalSolidList"/>
    <dgm:cxn modelId="{2A5DC829-2156-475A-B16B-24C25A9782EA}" type="presParOf" srcId="{B2B8A94A-F619-4C30-B77C-CD01FA506BA2}" destId="{CB49D0C2-FEE1-4396-91A9-24FF94309EE1}" srcOrd="4" destOrd="0" presId="urn:microsoft.com/office/officeart/2018/2/layout/IconVerticalSolidList"/>
    <dgm:cxn modelId="{AB38159F-765C-4515-BA19-D13E78812FB2}" type="presParOf" srcId="{CB49D0C2-FEE1-4396-91A9-24FF94309EE1}" destId="{71C9D349-9ACF-49DC-89EF-2295E5719452}" srcOrd="0" destOrd="0" presId="urn:microsoft.com/office/officeart/2018/2/layout/IconVerticalSolidList"/>
    <dgm:cxn modelId="{41214223-64D3-4D98-8383-EE25457AB0BF}" type="presParOf" srcId="{CB49D0C2-FEE1-4396-91A9-24FF94309EE1}" destId="{E2E3F8BC-E1E4-43BC-A6C5-3DB3345DE76C}" srcOrd="1" destOrd="0" presId="urn:microsoft.com/office/officeart/2018/2/layout/IconVerticalSolidList"/>
    <dgm:cxn modelId="{E752E33D-AE25-4C28-ADC0-52C277B46C90}" type="presParOf" srcId="{CB49D0C2-FEE1-4396-91A9-24FF94309EE1}" destId="{900F785A-E852-4F4D-AFF7-33542C255A87}" srcOrd="2" destOrd="0" presId="urn:microsoft.com/office/officeart/2018/2/layout/IconVerticalSolidList"/>
    <dgm:cxn modelId="{4F8B4DFB-94C9-4620-8310-6ED04C09EEA8}" type="presParOf" srcId="{CB49D0C2-FEE1-4396-91A9-24FF94309EE1}" destId="{104CEB5E-C0F9-4827-AFDF-72B2D139979A}" srcOrd="3" destOrd="0" presId="urn:microsoft.com/office/officeart/2018/2/layout/IconVerticalSolidList"/>
    <dgm:cxn modelId="{0D45CBD4-7BDA-477B-ABAC-729D14A15058}" type="presParOf" srcId="{B2B8A94A-F619-4C30-B77C-CD01FA506BA2}" destId="{B424F3D7-C1E8-4134-BA60-CEDCE0D08845}" srcOrd="5" destOrd="0" presId="urn:microsoft.com/office/officeart/2018/2/layout/IconVerticalSolidList"/>
    <dgm:cxn modelId="{2F988F2F-B896-488B-A8EB-BBEDA4E24C41}" type="presParOf" srcId="{B2B8A94A-F619-4C30-B77C-CD01FA506BA2}" destId="{DE0890B4-1793-4A13-A1DE-6C207F7746F8}" srcOrd="6" destOrd="0" presId="urn:microsoft.com/office/officeart/2018/2/layout/IconVerticalSolidList"/>
    <dgm:cxn modelId="{1F7A1915-B888-4B6E-92AA-9E1C3DF2A6F5}" type="presParOf" srcId="{DE0890B4-1793-4A13-A1DE-6C207F7746F8}" destId="{FC6F5AC0-A0BC-4CD0-B60B-AFD528F5F463}" srcOrd="0" destOrd="0" presId="urn:microsoft.com/office/officeart/2018/2/layout/IconVerticalSolidList"/>
    <dgm:cxn modelId="{67BBFCD1-9885-4182-B299-6726F1CA49B6}" type="presParOf" srcId="{DE0890B4-1793-4A13-A1DE-6C207F7746F8}" destId="{1C83EEFE-4596-4BBB-9AFB-A856D136173D}" srcOrd="1" destOrd="0" presId="urn:microsoft.com/office/officeart/2018/2/layout/IconVerticalSolidList"/>
    <dgm:cxn modelId="{F6F0DB3D-2A3E-4CB0-842F-C3E0D572B568}" type="presParOf" srcId="{DE0890B4-1793-4A13-A1DE-6C207F7746F8}" destId="{ED764A6A-6DB4-42FD-9C0C-C29FC1879CE0}" srcOrd="2" destOrd="0" presId="urn:microsoft.com/office/officeart/2018/2/layout/IconVerticalSolidList"/>
    <dgm:cxn modelId="{0CB0D74C-AA4F-473A-A016-EDF838175B3C}" type="presParOf" srcId="{DE0890B4-1793-4A13-A1DE-6C207F7746F8}" destId="{89F163B5-1305-4A2B-A009-15544FDC1C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BA3AB-991B-4251-97DA-F759CC31AC8E}">
      <dsp:nvSpPr>
        <dsp:cNvPr id="0" name=""/>
        <dsp:cNvSpPr/>
      </dsp:nvSpPr>
      <dsp:spPr>
        <a:xfrm>
          <a:off x="632124" y="126883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1CD4E-B803-4421-8CE2-670ACE61F9ED}">
      <dsp:nvSpPr>
        <dsp:cNvPr id="0" name=""/>
        <dsp:cNvSpPr/>
      </dsp:nvSpPr>
      <dsp:spPr>
        <a:xfrm>
          <a:off x="1026999" y="521758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A0C78-C0B0-4142-906C-FAE49AC3383D}">
      <dsp:nvSpPr>
        <dsp:cNvPr id="0" name=""/>
        <dsp:cNvSpPr/>
      </dsp:nvSpPr>
      <dsp:spPr>
        <a:xfrm>
          <a:off x="39812" y="25568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Langage: C++</a:t>
          </a:r>
          <a:endParaRPr lang="en-US" sz="1500" kern="1200"/>
        </a:p>
      </dsp:txBody>
      <dsp:txXfrm>
        <a:off x="39812" y="2556884"/>
        <a:ext cx="3037500" cy="720000"/>
      </dsp:txXfrm>
    </dsp:sp>
    <dsp:sp modelId="{CF465C1D-E41E-4D3F-AD09-C9A2D6EB9652}">
      <dsp:nvSpPr>
        <dsp:cNvPr id="0" name=""/>
        <dsp:cNvSpPr/>
      </dsp:nvSpPr>
      <dsp:spPr>
        <a:xfrm>
          <a:off x="4201187" y="126883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03039-4A4C-4037-9704-F6E763A9426F}">
      <dsp:nvSpPr>
        <dsp:cNvPr id="0" name=""/>
        <dsp:cNvSpPr/>
      </dsp:nvSpPr>
      <dsp:spPr>
        <a:xfrm>
          <a:off x="4596062" y="521758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779DB-D1F5-4330-9D29-3983A37D4C57}">
      <dsp:nvSpPr>
        <dsp:cNvPr id="0" name=""/>
        <dsp:cNvSpPr/>
      </dsp:nvSpPr>
      <dsp:spPr>
        <a:xfrm>
          <a:off x="3608875" y="25568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Réalisation d'une "borne d'arcade" avec un menu et plusieurs jeux.</a:t>
          </a:r>
          <a:endParaRPr lang="en-US" sz="1500" kern="1200"/>
        </a:p>
      </dsp:txBody>
      <dsp:txXfrm>
        <a:off x="3608875" y="2556884"/>
        <a:ext cx="3037500" cy="720000"/>
      </dsp:txXfrm>
    </dsp:sp>
    <dsp:sp modelId="{EB513CB0-86F0-4009-BA08-A5E67D9157B0}">
      <dsp:nvSpPr>
        <dsp:cNvPr id="0" name=""/>
        <dsp:cNvSpPr/>
      </dsp:nvSpPr>
      <dsp:spPr>
        <a:xfrm>
          <a:off x="7770250" y="126883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19034-E53C-48EB-A2EB-37326B9AFEFE}">
      <dsp:nvSpPr>
        <dsp:cNvPr id="0" name=""/>
        <dsp:cNvSpPr/>
      </dsp:nvSpPr>
      <dsp:spPr>
        <a:xfrm>
          <a:off x="8165125" y="521758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61E7B-862B-46C2-94FE-370249AB8A20}">
      <dsp:nvSpPr>
        <dsp:cNvPr id="0" name=""/>
        <dsp:cNvSpPr/>
      </dsp:nvSpPr>
      <dsp:spPr>
        <a:xfrm>
          <a:off x="7177937" y="25568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Modules graphiques et </a:t>
          </a:r>
          <a:r>
            <a:rPr lang="fr-FR" sz="1500" kern="1200">
              <a:latin typeface="Century Gothic" panose="020B0502020202020204"/>
            </a:rPr>
            <a:t>logiques séparés</a:t>
          </a:r>
          <a:r>
            <a:rPr lang="fr-FR" sz="1500" kern="1200"/>
            <a:t> (</a:t>
          </a:r>
          <a:r>
            <a:rPr lang="fr-FR" sz="1500" kern="1200">
              <a:latin typeface="Century Gothic" panose="020B0502020202020204"/>
            </a:rPr>
            <a:t>généricité</a:t>
          </a:r>
          <a:r>
            <a:rPr lang="fr-FR" sz="1500" kern="1200"/>
            <a:t>).</a:t>
          </a:r>
          <a:endParaRPr lang="en-US" sz="1500" kern="1200"/>
        </a:p>
      </dsp:txBody>
      <dsp:txXfrm>
        <a:off x="7177937" y="2556884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4237C-6D18-4785-AC01-EBB88C90A762}">
      <dsp:nvSpPr>
        <dsp:cNvPr id="0" name=""/>
        <dsp:cNvSpPr/>
      </dsp:nvSpPr>
      <dsp:spPr>
        <a:xfrm>
          <a:off x="0" y="1979"/>
          <a:ext cx="6190459" cy="1003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C95AF-902A-47DA-A3B1-6E2FDCBBDD12}">
      <dsp:nvSpPr>
        <dsp:cNvPr id="0" name=""/>
        <dsp:cNvSpPr/>
      </dsp:nvSpPr>
      <dsp:spPr>
        <a:xfrm>
          <a:off x="303439" y="227678"/>
          <a:ext cx="551708" cy="551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24B9E-D770-41D7-9AD6-85989C77C80F}">
      <dsp:nvSpPr>
        <dsp:cNvPr id="0" name=""/>
        <dsp:cNvSpPr/>
      </dsp:nvSpPr>
      <dsp:spPr>
        <a:xfrm>
          <a:off x="1158587" y="1979"/>
          <a:ext cx="5031871" cy="100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62" tIns="106162" rIns="106162" bIns="1061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Mauvaise direction architecturale au début</a:t>
          </a:r>
          <a:endParaRPr lang="en-US" sz="2200" kern="1200"/>
        </a:p>
      </dsp:txBody>
      <dsp:txXfrm>
        <a:off x="1158587" y="1979"/>
        <a:ext cx="5031871" cy="1003106"/>
      </dsp:txXfrm>
    </dsp:sp>
    <dsp:sp modelId="{C2D76D22-8C0B-4408-9157-D1D91532B710}">
      <dsp:nvSpPr>
        <dsp:cNvPr id="0" name=""/>
        <dsp:cNvSpPr/>
      </dsp:nvSpPr>
      <dsp:spPr>
        <a:xfrm>
          <a:off x="0" y="1255861"/>
          <a:ext cx="6190459" cy="1003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2005C-A11E-416A-8FEE-EA1D147EEBBC}">
      <dsp:nvSpPr>
        <dsp:cNvPr id="0" name=""/>
        <dsp:cNvSpPr/>
      </dsp:nvSpPr>
      <dsp:spPr>
        <a:xfrm>
          <a:off x="303439" y="1481560"/>
          <a:ext cx="551708" cy="551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8A546-9810-4E75-802F-D67EB38AB0FD}">
      <dsp:nvSpPr>
        <dsp:cNvPr id="0" name=""/>
        <dsp:cNvSpPr/>
      </dsp:nvSpPr>
      <dsp:spPr>
        <a:xfrm>
          <a:off x="1158587" y="1255861"/>
          <a:ext cx="5031871" cy="100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62" tIns="106162" rIns="106162" bIns="1061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err="1"/>
            <a:t>Rendre</a:t>
          </a:r>
          <a:r>
            <a:rPr lang="en-US" sz="2200" b="0" i="0" kern="1200"/>
            <a:t> le </a:t>
          </a:r>
          <a:r>
            <a:rPr lang="en-US" sz="2200" b="0" i="0" kern="1200" err="1"/>
            <a:t>programme</a:t>
          </a:r>
          <a:r>
            <a:rPr lang="en-US" sz="2200" b="0" i="0" kern="1200"/>
            <a:t> </a:t>
          </a:r>
          <a:r>
            <a:rPr lang="en-US" sz="2200" b="0" i="0" kern="1200" err="1"/>
            <a:t>générique</a:t>
          </a:r>
          <a:endParaRPr lang="en-US" sz="2200" kern="1200"/>
        </a:p>
      </dsp:txBody>
      <dsp:txXfrm>
        <a:off x="1158587" y="1255861"/>
        <a:ext cx="5031871" cy="1003106"/>
      </dsp:txXfrm>
    </dsp:sp>
    <dsp:sp modelId="{71C9D349-9ACF-49DC-89EF-2295E5719452}">
      <dsp:nvSpPr>
        <dsp:cNvPr id="0" name=""/>
        <dsp:cNvSpPr/>
      </dsp:nvSpPr>
      <dsp:spPr>
        <a:xfrm>
          <a:off x="0" y="2509744"/>
          <a:ext cx="6190459" cy="1003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3F8BC-E1E4-43BC-A6C5-3DB3345DE76C}">
      <dsp:nvSpPr>
        <dsp:cNvPr id="0" name=""/>
        <dsp:cNvSpPr/>
      </dsp:nvSpPr>
      <dsp:spPr>
        <a:xfrm>
          <a:off x="303439" y="2735443"/>
          <a:ext cx="551708" cy="551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CEB5E-C0F9-4827-AFDF-72B2D139979A}">
      <dsp:nvSpPr>
        <dsp:cNvPr id="0" name=""/>
        <dsp:cNvSpPr/>
      </dsp:nvSpPr>
      <dsp:spPr>
        <a:xfrm>
          <a:off x="1158587" y="2509744"/>
          <a:ext cx="5031871" cy="100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62" tIns="106162" rIns="106162" bIns="1061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Temps / Beaucoup de projets en même temps</a:t>
          </a:r>
          <a:endParaRPr lang="en-US" sz="2200" kern="1200"/>
        </a:p>
      </dsp:txBody>
      <dsp:txXfrm>
        <a:off x="1158587" y="2509744"/>
        <a:ext cx="5031871" cy="1003106"/>
      </dsp:txXfrm>
    </dsp:sp>
    <dsp:sp modelId="{FC6F5AC0-A0BC-4CD0-B60B-AFD528F5F463}">
      <dsp:nvSpPr>
        <dsp:cNvPr id="0" name=""/>
        <dsp:cNvSpPr/>
      </dsp:nvSpPr>
      <dsp:spPr>
        <a:xfrm>
          <a:off x="0" y="3763627"/>
          <a:ext cx="6190459" cy="1003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3EEFE-4596-4BBB-9AFB-A856D136173D}">
      <dsp:nvSpPr>
        <dsp:cNvPr id="0" name=""/>
        <dsp:cNvSpPr/>
      </dsp:nvSpPr>
      <dsp:spPr>
        <a:xfrm>
          <a:off x="303439" y="3989326"/>
          <a:ext cx="551708" cy="5517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163B5-1305-4A2B-A009-15544FDC1CD7}">
      <dsp:nvSpPr>
        <dsp:cNvPr id="0" name=""/>
        <dsp:cNvSpPr/>
      </dsp:nvSpPr>
      <dsp:spPr>
        <a:xfrm>
          <a:off x="1158587" y="3763627"/>
          <a:ext cx="5031871" cy="100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62" tIns="106162" rIns="106162" bIns="1061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Importante répartition des tâches</a:t>
          </a:r>
          <a:endParaRPr lang="en-US" sz="2200" kern="1200"/>
        </a:p>
      </dsp:txBody>
      <dsp:txXfrm>
        <a:off x="1158587" y="3763627"/>
        <a:ext cx="5031871" cy="1003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7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9454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87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8394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21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8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rezi.com/p/osrch33ucecv/?present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84D78E5-4D26-446A-9650-95C9ADE7B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0"/>
            <a:ext cx="1219200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2ED5A-44CF-4FA4-ADB1-347916EEA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114" y="780279"/>
            <a:ext cx="4320747" cy="131136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tx1"/>
                </a:solidFill>
              </a:rPr>
              <a:t>OOP – ARCADE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013F1-ECD8-44A7-8165-4F581BE87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6" y="6472719"/>
            <a:ext cx="5282060" cy="3158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>
                <a:solidFill>
                  <a:schemeClr val="tx1"/>
                </a:solidFill>
              </a:rPr>
              <a:t>Alexandre Ohayon – Erwan Sinou – Julien Rondin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053BF-45C8-4233-AA63-5EECEAFBFD03}"/>
              </a:ext>
            </a:extLst>
          </p:cNvPr>
          <p:cNvSpPr txBox="1"/>
          <p:nvPr/>
        </p:nvSpPr>
        <p:spPr>
          <a:xfrm>
            <a:off x="10306923" y="6546458"/>
            <a:ext cx="183996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ea typeface="+mn-lt"/>
                <a:cs typeface="+mn-lt"/>
              </a:rPr>
              <a:t>02/03/2020 - 05/04/2020</a:t>
            </a:r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3106802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85A30-44DA-4898-A672-5B7BA7F96C57}"/>
              </a:ext>
            </a:extLst>
          </p:cNvPr>
          <p:cNvSpPr/>
          <p:nvPr/>
        </p:nvSpPr>
        <p:spPr>
          <a:xfrm>
            <a:off x="227634" y="367495"/>
            <a:ext cx="6433594" cy="1176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1D60E-7845-46FD-A9C6-A4A7F6BC4CAF}"/>
              </a:ext>
            </a:extLst>
          </p:cNvPr>
          <p:cNvSpPr/>
          <p:nvPr/>
        </p:nvSpPr>
        <p:spPr>
          <a:xfrm>
            <a:off x="353027" y="174584"/>
            <a:ext cx="6433594" cy="1176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AC874E-0FFA-4734-B062-09331F54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39" y="404490"/>
            <a:ext cx="5498268" cy="725341"/>
          </a:xfrm>
        </p:spPr>
        <p:txBody>
          <a:bodyPr/>
          <a:lstStyle/>
          <a:p>
            <a:r>
              <a:rPr lang="fr-FR" b="1">
                <a:latin typeface="Century Gothic"/>
                <a:ea typeface="Tahoma"/>
                <a:cs typeface="Angsana New"/>
              </a:rPr>
              <a:t>OOP – ARCADE 2019</a:t>
            </a:r>
          </a:p>
        </p:txBody>
      </p:sp>
      <p:pic>
        <p:nvPicPr>
          <p:cNvPr id="4" name="Image 4" descr="Une image contenant jouet&#10;&#10;Description générée avec un niveau de confiance très élevé">
            <a:extLst>
              <a:ext uri="{FF2B5EF4-FFF2-40B4-BE49-F238E27FC236}">
                <a16:creationId xmlns:a16="http://schemas.microsoft.com/office/drawing/2014/main" id="{0460B445-8239-4E30-BB1B-FA7818AB4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869" y="4699550"/>
            <a:ext cx="1400417" cy="1400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8" descr="Une image contenant texte, livre&#10;&#10;Description générée avec un niveau de confiance très élevé">
            <a:extLst>
              <a:ext uri="{FF2B5EF4-FFF2-40B4-BE49-F238E27FC236}">
                <a16:creationId xmlns:a16="http://schemas.microsoft.com/office/drawing/2014/main" id="{8D6BDCB3-10EA-4183-A9D8-54293D77F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223" y="1890833"/>
            <a:ext cx="1532440" cy="1986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E6B820E-385E-42DC-A956-F9407C2A23BC}"/>
              </a:ext>
            </a:extLst>
          </p:cNvPr>
          <p:cNvSpPr txBox="1"/>
          <p:nvPr/>
        </p:nvSpPr>
        <p:spPr>
          <a:xfrm>
            <a:off x="5862576" y="2091158"/>
            <a:ext cx="517388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>
                <a:latin typeface="Arial Nova"/>
              </a:rPr>
              <a:t>I – Présentation du projet</a:t>
            </a:r>
          </a:p>
          <a:p>
            <a:endParaRPr lang="fr-FR" sz="2800">
              <a:latin typeface="Arial Nova"/>
            </a:endParaRPr>
          </a:p>
          <a:p>
            <a:r>
              <a:rPr lang="fr-FR" sz="2800">
                <a:latin typeface="Arial Nova"/>
              </a:rPr>
              <a:t>II – Présentation technique</a:t>
            </a:r>
            <a:endParaRPr lang="fr-FR"/>
          </a:p>
          <a:p>
            <a:endParaRPr lang="fr-FR" sz="2800">
              <a:latin typeface="Arial Nova"/>
            </a:endParaRPr>
          </a:p>
          <a:p>
            <a:r>
              <a:rPr lang="fr-FR" sz="2800">
                <a:latin typeface="Arial Nova"/>
              </a:rPr>
              <a:t>III – Organisation</a:t>
            </a:r>
            <a:endParaRPr lang="fr-FR"/>
          </a:p>
          <a:p>
            <a:endParaRPr lang="fr-FR" sz="2800">
              <a:latin typeface="Arial Nova"/>
            </a:endParaRPr>
          </a:p>
          <a:p>
            <a:r>
              <a:rPr lang="fr-FR" sz="2800">
                <a:latin typeface="Arial Nova"/>
              </a:rPr>
              <a:t>IV - Problèmes rencontrés</a:t>
            </a:r>
          </a:p>
          <a:p>
            <a:endParaRPr lang="fr-FR" sz="2800">
              <a:latin typeface="Arial Nova"/>
            </a:endParaRPr>
          </a:p>
          <a:p>
            <a:r>
              <a:rPr lang="fr-FR" sz="2800">
                <a:latin typeface="Arial Nova"/>
              </a:rPr>
              <a:t>V - Conclusion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DA020BA-4B84-48F3-BC1F-A1AED7F490E4}"/>
              </a:ext>
            </a:extLst>
          </p:cNvPr>
          <p:cNvCxnSpPr/>
          <p:nvPr/>
        </p:nvCxnSpPr>
        <p:spPr>
          <a:xfrm>
            <a:off x="5214395" y="2672786"/>
            <a:ext cx="28936" cy="280686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0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58457B-51C7-492B-92A6-FBD07799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Présentation du projet</a:t>
            </a:r>
          </a:p>
        </p:txBody>
      </p:sp>
      <p:sp>
        <p:nvSpPr>
          <p:cNvPr id="18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Espace réservé du contenu 2">
            <a:extLst>
              <a:ext uri="{FF2B5EF4-FFF2-40B4-BE49-F238E27FC236}">
                <a16:creationId xmlns:a16="http://schemas.microsoft.com/office/drawing/2014/main" id="{4099A704-00AC-4DB7-85CE-359CD38EE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710839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075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B54634-EEC8-411B-8647-E1E2A1A8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Présentation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B4D67-8971-41BD-9F79-7A7A23688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987" y="4268273"/>
            <a:ext cx="1799864" cy="953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>
                <a:hlinkClick r:id="rId2"/>
              </a:rPr>
              <a:t>Prezi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80937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B54634-EEC8-411B-8647-E1E2A1A8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229" y="814226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Présentation DU JEU</a:t>
            </a:r>
          </a:p>
        </p:txBody>
      </p:sp>
    </p:spTree>
    <p:extLst>
      <p:ext uri="{BB962C8B-B14F-4D97-AF65-F5344CB8AC3E}">
        <p14:creationId xmlns:p14="http://schemas.microsoft.com/office/powerpoint/2010/main" val="145873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857-52F8-4349-A0DA-D0C341C7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74" y="166117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Organisation</a:t>
            </a:r>
            <a:br>
              <a:rPr lang="fr-FR"/>
            </a:br>
            <a:r>
              <a:rPr lang="fr-FR"/>
              <a:t>du projet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B679AB0-D251-466C-9A61-B03F17B1628D}"/>
              </a:ext>
            </a:extLst>
          </p:cNvPr>
          <p:cNvSpPr/>
          <p:nvPr/>
        </p:nvSpPr>
        <p:spPr>
          <a:xfrm>
            <a:off x="545938" y="1631065"/>
            <a:ext cx="11266024" cy="487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E3A8E541-2005-460B-A6E4-7CA318A0B663}"/>
              </a:ext>
            </a:extLst>
          </p:cNvPr>
          <p:cNvSpPr txBox="1"/>
          <p:nvPr/>
        </p:nvSpPr>
        <p:spPr>
          <a:xfrm>
            <a:off x="708226" y="16727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err="1"/>
              <a:t>Core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78A852EE-2F40-430F-BE17-399EFC883575}"/>
              </a:ext>
            </a:extLst>
          </p:cNvPr>
          <p:cNvSpPr/>
          <p:nvPr/>
        </p:nvSpPr>
        <p:spPr>
          <a:xfrm>
            <a:off x="4683285" y="1813728"/>
            <a:ext cx="6964100" cy="462022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504A76EA-E82F-4DAC-9250-BAFE4EA319C9}"/>
              </a:ext>
            </a:extLst>
          </p:cNvPr>
          <p:cNvGrpSpPr/>
          <p:nvPr/>
        </p:nvGrpSpPr>
        <p:grpSpPr>
          <a:xfrm>
            <a:off x="8459647" y="2198344"/>
            <a:ext cx="3022559" cy="4166886"/>
            <a:chOff x="8469292" y="3201484"/>
            <a:chExt cx="3022559" cy="217025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77A442D-B966-4855-A2E9-F00F221172FB}"/>
                </a:ext>
              </a:extLst>
            </p:cNvPr>
            <p:cNvSpPr/>
            <p:nvPr/>
          </p:nvSpPr>
          <p:spPr>
            <a:xfrm>
              <a:off x="8472788" y="3201484"/>
              <a:ext cx="3019063" cy="2170253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4A538C9A-8F0D-416E-B6B5-F2E426C2B0AF}"/>
                </a:ext>
              </a:extLst>
            </p:cNvPr>
            <p:cNvSpPr txBox="1"/>
            <p:nvPr/>
          </p:nvSpPr>
          <p:spPr>
            <a:xfrm>
              <a:off x="8469292" y="3279975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Libraires graphiques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EC71AD-4AC9-4E1D-92CE-E32A290BE0A3}"/>
              </a:ext>
            </a:extLst>
          </p:cNvPr>
          <p:cNvSpPr/>
          <p:nvPr/>
        </p:nvSpPr>
        <p:spPr>
          <a:xfrm>
            <a:off x="768389" y="2200756"/>
            <a:ext cx="3655670" cy="40704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FB3DA29D-019A-424A-B130-B794338EE718}"/>
              </a:ext>
            </a:extLst>
          </p:cNvPr>
          <p:cNvSpPr txBox="1"/>
          <p:nvPr/>
        </p:nvSpPr>
        <p:spPr>
          <a:xfrm>
            <a:off x="807093" y="232144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Menu principal</a:t>
            </a:r>
          </a:p>
        </p:txBody>
      </p:sp>
      <p:grpSp>
        <p:nvGrpSpPr>
          <p:cNvPr id="170" name="Groupe 169">
            <a:extLst>
              <a:ext uri="{FF2B5EF4-FFF2-40B4-BE49-F238E27FC236}">
                <a16:creationId xmlns:a16="http://schemas.microsoft.com/office/drawing/2014/main" id="{494B6298-6E10-4485-8D0C-641D17FA86A6}"/>
              </a:ext>
            </a:extLst>
          </p:cNvPr>
          <p:cNvGrpSpPr/>
          <p:nvPr/>
        </p:nvGrpSpPr>
        <p:grpSpPr>
          <a:xfrm>
            <a:off x="4817118" y="2449129"/>
            <a:ext cx="3187618" cy="2170253"/>
            <a:chOff x="4817118" y="3182192"/>
            <a:chExt cx="3187618" cy="2170253"/>
          </a:xfrm>
        </p:grpSpPr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ED12608E-A74C-461B-BE84-5C705A279480}"/>
                </a:ext>
              </a:extLst>
            </p:cNvPr>
            <p:cNvGrpSpPr/>
            <p:nvPr/>
          </p:nvGrpSpPr>
          <p:grpSpPr>
            <a:xfrm>
              <a:off x="4817118" y="3182192"/>
              <a:ext cx="3019063" cy="2170253"/>
              <a:chOff x="4981092" y="3201483"/>
              <a:chExt cx="3019063" cy="2170253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C89D75E-B2E1-4801-962A-70F04D085B28}"/>
                  </a:ext>
                </a:extLst>
              </p:cNvPr>
              <p:cNvSpPr/>
              <p:nvPr/>
            </p:nvSpPr>
            <p:spPr>
              <a:xfrm>
                <a:off x="4981092" y="3201483"/>
                <a:ext cx="3019063" cy="2170253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ACF6BC2C-20BB-4C7D-BDE5-BD5D777AFB38}"/>
                  </a:ext>
                </a:extLst>
              </p:cNvPr>
              <p:cNvSpPr txBox="1"/>
              <p:nvPr/>
            </p:nvSpPr>
            <p:spPr>
              <a:xfrm>
                <a:off x="5008341" y="3281784"/>
                <a:ext cx="274319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fr-FR"/>
                  <a:t>Librairies jeux</a:t>
                </a:r>
              </a:p>
            </p:txBody>
          </p:sp>
        </p:grpSp>
        <p:sp>
          <p:nvSpPr>
            <p:cNvPr id="169" name="ZoneTexte 168">
              <a:extLst>
                <a:ext uri="{FF2B5EF4-FFF2-40B4-BE49-F238E27FC236}">
                  <a16:creationId xmlns:a16="http://schemas.microsoft.com/office/drawing/2014/main" id="{510E9866-FAD4-41D7-8ED0-B2AB7DA0CB0B}"/>
                </a:ext>
              </a:extLst>
            </p:cNvPr>
            <p:cNvSpPr txBox="1"/>
            <p:nvPr/>
          </p:nvSpPr>
          <p:spPr>
            <a:xfrm>
              <a:off x="5261537" y="3853283"/>
              <a:ext cx="2743199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Logique </a:t>
              </a:r>
              <a:r>
                <a:rPr lang="fr-FR" err="1"/>
                <a:t>Pacman</a:t>
              </a:r>
            </a:p>
            <a:p>
              <a:endParaRPr lang="fr-FR"/>
            </a:p>
            <a:p>
              <a:r>
                <a:rPr lang="fr-FR"/>
                <a:t>Logique </a:t>
              </a:r>
              <a:r>
                <a:rPr lang="fr-FR" err="1"/>
                <a:t>Nibbler</a:t>
              </a:r>
            </a:p>
          </p:txBody>
        </p:sp>
      </p:grpSp>
      <p:sp>
        <p:nvSpPr>
          <p:cNvPr id="171" name="ZoneTexte 170">
            <a:extLst>
              <a:ext uri="{FF2B5EF4-FFF2-40B4-BE49-F238E27FC236}">
                <a16:creationId xmlns:a16="http://schemas.microsoft.com/office/drawing/2014/main" id="{45970429-3BF3-4C21-BCCD-5B5A786CD10E}"/>
              </a:ext>
            </a:extLst>
          </p:cNvPr>
          <p:cNvSpPr txBox="1"/>
          <p:nvPr/>
        </p:nvSpPr>
        <p:spPr>
          <a:xfrm>
            <a:off x="8963627" y="3533171"/>
            <a:ext cx="25117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Affichage SFML</a:t>
            </a:r>
          </a:p>
          <a:p>
            <a:endParaRPr lang="fr-FR"/>
          </a:p>
          <a:p>
            <a:r>
              <a:rPr lang="fr-FR"/>
              <a:t>Affichage </a:t>
            </a:r>
            <a:r>
              <a:rPr lang="fr-FR" err="1"/>
              <a:t>NCurses</a:t>
            </a:r>
          </a:p>
          <a:p>
            <a:endParaRPr lang="fr-FR"/>
          </a:p>
          <a:p>
            <a:r>
              <a:rPr lang="fr-FR"/>
              <a:t>Affichage </a:t>
            </a:r>
            <a:r>
              <a:rPr lang="fr-FR" err="1"/>
              <a:t>Libcaca</a:t>
            </a:r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13D9A52A-8961-4145-B3D4-1640EA8F9BA7}"/>
              </a:ext>
            </a:extLst>
          </p:cNvPr>
          <p:cNvCxnSpPr/>
          <p:nvPr/>
        </p:nvCxnSpPr>
        <p:spPr>
          <a:xfrm>
            <a:off x="5120953" y="3283471"/>
            <a:ext cx="9645" cy="64625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Connecteur droit avec flèche 206">
            <a:extLst>
              <a:ext uri="{FF2B5EF4-FFF2-40B4-BE49-F238E27FC236}">
                <a16:creationId xmlns:a16="http://schemas.microsoft.com/office/drawing/2014/main" id="{EA02019C-91C3-4318-AFE0-74EF9DC1DF15}"/>
              </a:ext>
            </a:extLst>
          </p:cNvPr>
          <p:cNvCxnSpPr>
            <a:cxnSpLocks/>
          </p:cNvCxnSpPr>
          <p:nvPr/>
        </p:nvCxnSpPr>
        <p:spPr>
          <a:xfrm>
            <a:off x="8699459" y="3659648"/>
            <a:ext cx="9645" cy="121534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ZoneTexte 269">
            <a:extLst>
              <a:ext uri="{FF2B5EF4-FFF2-40B4-BE49-F238E27FC236}">
                <a16:creationId xmlns:a16="http://schemas.microsoft.com/office/drawing/2014/main" id="{34885453-99D8-4F3A-89D1-65356DA6DDD6}"/>
              </a:ext>
            </a:extLst>
          </p:cNvPr>
          <p:cNvSpPr txBox="1"/>
          <p:nvPr/>
        </p:nvSpPr>
        <p:spPr>
          <a:xfrm>
            <a:off x="4816636" y="195190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Boucle jeu</a:t>
            </a:r>
          </a:p>
        </p:txBody>
      </p:sp>
      <p:cxnSp>
        <p:nvCxnSpPr>
          <p:cNvPr id="271" name="Connecteur droit avec flèche 270">
            <a:extLst>
              <a:ext uri="{FF2B5EF4-FFF2-40B4-BE49-F238E27FC236}">
                <a16:creationId xmlns:a16="http://schemas.microsoft.com/office/drawing/2014/main" id="{FCADA447-AFAF-49D1-84A1-2A8F090D9CC6}"/>
              </a:ext>
            </a:extLst>
          </p:cNvPr>
          <p:cNvCxnSpPr/>
          <p:nvPr/>
        </p:nvCxnSpPr>
        <p:spPr>
          <a:xfrm flipV="1">
            <a:off x="2903075" y="2192196"/>
            <a:ext cx="1772855" cy="252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Connecteur droit avec flèche 274">
            <a:extLst>
              <a:ext uri="{FF2B5EF4-FFF2-40B4-BE49-F238E27FC236}">
                <a16:creationId xmlns:a16="http://schemas.microsoft.com/office/drawing/2014/main" id="{5F39ADF8-323A-4299-9E5E-64D4C406F16C}"/>
              </a:ext>
            </a:extLst>
          </p:cNvPr>
          <p:cNvCxnSpPr>
            <a:cxnSpLocks/>
          </p:cNvCxnSpPr>
          <p:nvPr/>
        </p:nvCxnSpPr>
        <p:spPr>
          <a:xfrm flipV="1">
            <a:off x="7856950" y="2925258"/>
            <a:ext cx="619333" cy="227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D5F1720-62E3-4F37-90AB-972E291A4E1E}"/>
              </a:ext>
            </a:extLst>
          </p:cNvPr>
          <p:cNvSpPr/>
          <p:nvPr/>
        </p:nvSpPr>
        <p:spPr>
          <a:xfrm>
            <a:off x="4855699" y="4908750"/>
            <a:ext cx="2932252" cy="147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7" name="ZoneTexte 276">
            <a:extLst>
              <a:ext uri="{FF2B5EF4-FFF2-40B4-BE49-F238E27FC236}">
                <a16:creationId xmlns:a16="http://schemas.microsoft.com/office/drawing/2014/main" id="{3220BE5B-069E-452E-BDBD-0D0C548875E7}"/>
              </a:ext>
            </a:extLst>
          </p:cNvPr>
          <p:cNvSpPr txBox="1"/>
          <p:nvPr/>
        </p:nvSpPr>
        <p:spPr>
          <a:xfrm>
            <a:off x="4855821" y="498121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Menu pause</a:t>
            </a:r>
          </a:p>
        </p:txBody>
      </p:sp>
      <p:sp>
        <p:nvSpPr>
          <p:cNvPr id="278" name="ZoneTexte 277">
            <a:extLst>
              <a:ext uri="{FF2B5EF4-FFF2-40B4-BE49-F238E27FC236}">
                <a16:creationId xmlns:a16="http://schemas.microsoft.com/office/drawing/2014/main" id="{263AE614-E07E-42C2-A16E-5B540F1B1B35}"/>
              </a:ext>
            </a:extLst>
          </p:cNvPr>
          <p:cNvSpPr txBox="1"/>
          <p:nvPr/>
        </p:nvSpPr>
        <p:spPr>
          <a:xfrm>
            <a:off x="5181962" y="5355581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Resume</a:t>
            </a:r>
          </a:p>
          <a:p>
            <a:endParaRPr lang="fr-FR"/>
          </a:p>
          <a:p>
            <a:r>
              <a:rPr lang="fr-FR"/>
              <a:t>Exit</a:t>
            </a:r>
          </a:p>
        </p:txBody>
      </p:sp>
      <p:cxnSp>
        <p:nvCxnSpPr>
          <p:cNvPr id="279" name="Connecteur droit avec flèche 278">
            <a:extLst>
              <a:ext uri="{FF2B5EF4-FFF2-40B4-BE49-F238E27FC236}">
                <a16:creationId xmlns:a16="http://schemas.microsoft.com/office/drawing/2014/main" id="{D6AA8941-25C4-4200-8B87-B3925B38D9FA}"/>
              </a:ext>
            </a:extLst>
          </p:cNvPr>
          <p:cNvCxnSpPr>
            <a:cxnSpLocks/>
          </p:cNvCxnSpPr>
          <p:nvPr/>
        </p:nvCxnSpPr>
        <p:spPr>
          <a:xfrm>
            <a:off x="5671351" y="4624807"/>
            <a:ext cx="7716" cy="277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0" name="Connecteur droit avec flèche 279">
            <a:extLst>
              <a:ext uri="{FF2B5EF4-FFF2-40B4-BE49-F238E27FC236}">
                <a16:creationId xmlns:a16="http://schemas.microsoft.com/office/drawing/2014/main" id="{4CCC57FB-1E5C-44BD-90C6-FE8799D4B5D5}"/>
              </a:ext>
            </a:extLst>
          </p:cNvPr>
          <p:cNvCxnSpPr>
            <a:cxnSpLocks/>
          </p:cNvCxnSpPr>
          <p:nvPr/>
        </p:nvCxnSpPr>
        <p:spPr>
          <a:xfrm>
            <a:off x="5072725" y="5492306"/>
            <a:ext cx="9645" cy="64625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F9E1A8-C6BA-4BD4-A0DB-49994661F69B}"/>
              </a:ext>
            </a:extLst>
          </p:cNvPr>
          <p:cNvSpPr txBox="1"/>
          <p:nvPr/>
        </p:nvSpPr>
        <p:spPr>
          <a:xfrm>
            <a:off x="1529195" y="3009900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Affichage</a:t>
            </a:r>
            <a:r>
              <a:rPr lang="en-US"/>
              <a:t> SFML</a:t>
            </a:r>
          </a:p>
          <a:p>
            <a:endParaRPr lang="en-US"/>
          </a:p>
          <a:p>
            <a:r>
              <a:rPr lang="en-US" err="1"/>
              <a:t>Affichage</a:t>
            </a:r>
            <a:r>
              <a:rPr lang="en-US"/>
              <a:t> </a:t>
            </a:r>
            <a:r>
              <a:rPr lang="en-US" err="1"/>
              <a:t>NCurses</a:t>
            </a:r>
          </a:p>
          <a:p>
            <a:endParaRPr lang="en-US"/>
          </a:p>
          <a:p>
            <a:r>
              <a:rPr lang="en-US" err="1"/>
              <a:t>Affichage</a:t>
            </a:r>
            <a:r>
              <a:rPr lang="en-US"/>
              <a:t> </a:t>
            </a:r>
            <a:r>
              <a:rPr lang="en-US" err="1"/>
              <a:t>Libcaca</a:t>
            </a:r>
          </a:p>
        </p:txBody>
      </p:sp>
      <p:cxnSp>
        <p:nvCxnSpPr>
          <p:cNvPr id="28" name="Connecteur droit avec flèche 171">
            <a:extLst>
              <a:ext uri="{FF2B5EF4-FFF2-40B4-BE49-F238E27FC236}">
                <a16:creationId xmlns:a16="http://schemas.microsoft.com/office/drawing/2014/main" id="{E5A66C32-D93F-4998-A746-E76CD792FC7C}"/>
              </a:ext>
            </a:extLst>
          </p:cNvPr>
          <p:cNvCxnSpPr>
            <a:cxnSpLocks/>
          </p:cNvCxnSpPr>
          <p:nvPr/>
        </p:nvCxnSpPr>
        <p:spPr>
          <a:xfrm flipH="1">
            <a:off x="1251325" y="3283471"/>
            <a:ext cx="7673" cy="110518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9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BEA25621-D4D8-4552-BA3F-4AD4ED28BB3B}"/>
              </a:ext>
            </a:extLst>
          </p:cNvPr>
          <p:cNvSpPr/>
          <p:nvPr/>
        </p:nvSpPr>
        <p:spPr>
          <a:xfrm>
            <a:off x="7924799" y="1987951"/>
            <a:ext cx="2893670" cy="2884024"/>
          </a:xfrm>
          <a:prstGeom prst="ellipse">
            <a:avLst/>
          </a:prstGeom>
          <a:solidFill>
            <a:srgbClr val="FFFFF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A67F5-EDE4-4209-BA7F-01E246A0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2" y="79307"/>
            <a:ext cx="8534400" cy="1507067"/>
          </a:xfrm>
        </p:spPr>
        <p:txBody>
          <a:bodyPr/>
          <a:lstStyle/>
          <a:p>
            <a:r>
              <a:rPr lang="en-US" err="1"/>
              <a:t>Outils</a:t>
            </a:r>
            <a:r>
              <a:rPr lang="en-US"/>
              <a:t> </a:t>
            </a:r>
            <a:r>
              <a:rPr lang="en-US" err="1"/>
              <a:t>utilisés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AECDB2DA-D041-4E14-A5BA-A11E94123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836" y="2055635"/>
            <a:ext cx="2743200" cy="2743200"/>
          </a:xfrm>
          <a:prstGeom prst="rect">
            <a:avLst/>
          </a:prstGeom>
        </p:spPr>
      </p:pic>
      <p:pic>
        <p:nvPicPr>
          <p:cNvPr id="6" name="Image 6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987DA079-8660-4E61-A24E-19119D6E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314" y="2199113"/>
            <a:ext cx="2743200" cy="2743200"/>
          </a:xfrm>
          <a:prstGeom prst="rect">
            <a:avLst/>
          </a:prstGeom>
        </p:spPr>
      </p:pic>
      <p:pic>
        <p:nvPicPr>
          <p:cNvPr id="8" name="Image 8" descr="Une image contenant objet, horloge, dessin&#10;&#10;Description générée avec un niveau de confiance très élevé">
            <a:extLst>
              <a:ext uri="{FF2B5EF4-FFF2-40B4-BE49-F238E27FC236}">
                <a16:creationId xmlns:a16="http://schemas.microsoft.com/office/drawing/2014/main" id="{CB68941E-B767-4997-9BBC-6868733A4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620" y="2023313"/>
            <a:ext cx="1563030" cy="1463933"/>
          </a:xfrm>
          <a:prstGeom prst="rect">
            <a:avLst/>
          </a:prstGeom>
        </p:spPr>
      </p:pic>
      <p:pic>
        <p:nvPicPr>
          <p:cNvPr id="12" name="Image 12" descr="Une image contenant horloge&#10;&#10;Description générée avec un niveau de confiance très élevé">
            <a:extLst>
              <a:ext uri="{FF2B5EF4-FFF2-40B4-BE49-F238E27FC236}">
                <a16:creationId xmlns:a16="http://schemas.microsoft.com/office/drawing/2014/main" id="{D60909C4-AEFE-4903-9C69-AB408CB16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692" y="3813270"/>
            <a:ext cx="1832518" cy="179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1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8C8E66-161D-4A23-B139-0264B3B7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Problèmes rencontrés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AEA18E-F400-46F3-9D57-6F66AD93C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284815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44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C8E66-161D-4A23-B139-0264B3B7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3440-7A47-47B5-8F1F-B037748FD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sz="1800">
                <a:solidFill>
                  <a:srgbClr val="FFFFFF"/>
                </a:solidFill>
              </a:rPr>
              <a:t>Projet enrichissant techniquement (connaissances C++) et professionnellement (travail de groupe).</a:t>
            </a:r>
          </a:p>
          <a:p>
            <a:pPr marL="0" indent="0">
              <a:buNone/>
            </a:pPr>
            <a:endParaRPr lang="fr-FR" sz="18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sz="1800">
                <a:solidFill>
                  <a:srgbClr val="FFFFFF"/>
                </a:solidFill>
              </a:rPr>
              <a:t>"</a:t>
            </a:r>
            <a:r>
              <a:rPr lang="fr-FR" sz="1800" err="1">
                <a:solidFill>
                  <a:srgbClr val="FFFFFF"/>
                </a:solidFill>
              </a:rPr>
              <a:t>Challenging</a:t>
            </a:r>
            <a:r>
              <a:rPr lang="fr-FR" sz="1800">
                <a:solidFill>
                  <a:srgbClr val="FFFFFF"/>
                </a:solidFill>
              </a:rPr>
              <a:t>" mais satisfaisant à terminer.</a:t>
            </a:r>
            <a:endParaRPr lang="fr-FR"/>
          </a:p>
          <a:p>
            <a:pPr marL="0" indent="0">
              <a:buNone/>
            </a:pPr>
            <a:endParaRPr lang="fr-FR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426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Slice</vt:lpstr>
      <vt:lpstr>OOP – ARCADE 2019</vt:lpstr>
      <vt:lpstr>OOP – ARCADE 2019</vt:lpstr>
      <vt:lpstr>Présentation du projet</vt:lpstr>
      <vt:lpstr>Présentation technique</vt:lpstr>
      <vt:lpstr>Présentation DU JEU</vt:lpstr>
      <vt:lpstr>Organisation du projet</vt:lpstr>
      <vt:lpstr>Outils utilisés</vt:lpstr>
      <vt:lpstr>Problèmes rencontrés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2020-03-30T22:37:47Z</dcterms:created>
  <dcterms:modified xsi:type="dcterms:W3CDTF">2020-04-24T13:11:03Z</dcterms:modified>
</cp:coreProperties>
</file>