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C78-F02A-E128-307F-476621496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B258-C4E6-0F8B-F3DA-575A1CD6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AFEF-7566-7817-B692-E363263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4859-C232-9E57-AEAE-D64251F9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DF79-58BF-838B-F4B7-A4BC4CF9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9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698F-484F-246A-56B1-069978BD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72E9-6646-2B7D-92E8-F7D32167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4CDD-E02F-F2AD-13C9-C21CE791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9075-35E1-808B-B075-EE36770B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7224-BBF5-2882-BF96-964F636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6F7AC-85D7-FBCB-EE6F-7D6B018F9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E139B-5A1E-D358-B2BE-817C5595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F295-1E39-6A42-890B-395A813A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D18A-1D31-E8CA-669E-77C4714C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BF06-5254-5665-1F88-4F9856E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6DBD-E935-2867-DB0E-BAD2FE1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1F6B-DA86-3B93-D49D-95798F93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15FF-02B4-A29E-1323-E5F4EF7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B199-3883-07C6-3100-1111A62B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22BA-96CF-EA97-F685-11DDC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6C7-95F3-183B-7298-4ABEF4ED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27E5-CC3C-D5B4-FC36-8E9CDA61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9840-BF2E-3058-235F-6C4F8F37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9191-E2A6-62D3-1793-05FBF65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5F4E-19D5-C9B5-1A28-C81D22BD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0B03-4B7A-3425-CF5C-206FAC2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D63B-A58C-05A1-1862-5ED9CE51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4A7E-D274-B2A4-10BE-94AD2E50C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D511-C297-9ACA-256B-C4DA5C45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5947-6C55-01C8-CC2F-32039EAB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4E95-64B9-F8AE-1DB1-8FBBA72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3801-F8D6-EEE2-B89B-BFFC94A0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D680-E0F8-9FFE-9D36-2CC1C480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1B11-2DC9-5EBD-B7B1-A8A1DD930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0E34E-7FD6-CD92-3D0C-5B62A613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FDC40-90D1-931F-CCCB-2A55C187A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516FF-DE95-B913-FDBE-A2057FE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BDD3D-045D-6317-FFEF-1403BDA9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4399D-3953-10F4-1205-EA0C855E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8ABB-6C95-EF4F-8EFF-9CB3A425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90D27-0086-D86B-3099-6E475EB8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036FC-57FF-740E-B1C9-4C3AF3E8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DBD28-BBCC-D099-96E3-BF0B1CB0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0768B-C86C-0F2B-B6FF-9656273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963BC-6318-D8C4-72F6-66AC15C8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4F9E0-2F15-35D9-C539-7280BE77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F39E-BF95-FC61-97E3-BAE3DABC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F774-3F2C-A093-B076-E5E80171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C4C7-7E66-3FD5-75BB-3AA542A8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A1D8-FE0D-EA62-1A26-09F708CB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B3F9-9205-CC4D-A020-EE977C72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B09F-E622-F51E-D622-43A5D71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F4D8-5381-71C5-9F01-B202C693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9CE79-AFE0-E4B5-7DE7-B2D735E45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766D-B4BD-F2A0-B802-2541F41B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EA7B2-1932-3B33-592C-F1357B6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5240-8C57-1001-B371-335BE4BC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4171-5759-B8D2-0A7C-704E5E02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CB994-E62C-FFD2-8A38-C6FE979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65805-8EBC-5AF5-9573-92FE0C88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5FDC-5953-051F-3924-181426E8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F1CF-3EFF-8D4F-8B53-933DFE0175F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B2C8-7CFE-DE5C-84F2-7E8CF2324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0CA7-9A56-4943-2D32-41CF440D5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A127-E8F7-6A42-A9A8-2D6BBBF7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806FD-0801-6F99-DF4A-44F31EEC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8" y="-8832"/>
            <a:ext cx="12482540" cy="702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8A05C-DBC8-3E13-48C9-436A2B65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8" y="-8832"/>
            <a:ext cx="12482540" cy="7021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EFDE4-A7FF-2420-29CF-4ABE567F0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4" r="21066"/>
          <a:stretch/>
        </p:blipFill>
        <p:spPr>
          <a:xfrm flipH="1">
            <a:off x="2588217" y="6102600"/>
            <a:ext cx="2603715" cy="1521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00991-38FB-3AC5-D79F-4FFAFE63A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4" r="21066"/>
          <a:stretch/>
        </p:blipFill>
        <p:spPr>
          <a:xfrm>
            <a:off x="-15498" y="6102600"/>
            <a:ext cx="2603715" cy="1521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4B272C-AB9D-3332-423B-6F52BE84F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4" r="21066"/>
          <a:stretch/>
        </p:blipFill>
        <p:spPr>
          <a:xfrm flipH="1">
            <a:off x="7795647" y="6106806"/>
            <a:ext cx="2603715" cy="1521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EF3E47-1E20-C6C3-CF6A-ED71ED9EB5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4" r="21066"/>
          <a:stretch/>
        </p:blipFill>
        <p:spPr>
          <a:xfrm>
            <a:off x="5191932" y="6102600"/>
            <a:ext cx="2603715" cy="1521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A6FF66-96AB-E4F3-68D5-F6C6251C5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4" r="21066"/>
          <a:stretch/>
        </p:blipFill>
        <p:spPr>
          <a:xfrm>
            <a:off x="10399362" y="6106806"/>
            <a:ext cx="2603715" cy="15213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5ED606-9E67-69E3-EBB2-4FBD0B6BC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51" y="5348631"/>
            <a:ext cx="2821299" cy="7445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5E64D-542D-A3C3-3768-A0A7588A8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85111" y="3859612"/>
            <a:ext cx="901248" cy="22335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A1FC62-F1B1-765D-6B37-6CAA27C83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81" y="5348630"/>
            <a:ext cx="2821299" cy="7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7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Secondary</dc:creator>
  <cp:lastModifiedBy>Secondary</cp:lastModifiedBy>
  <cp:revision>2</cp:revision>
  <dcterms:created xsi:type="dcterms:W3CDTF">2024-05-27T22:29:17Z</dcterms:created>
  <dcterms:modified xsi:type="dcterms:W3CDTF">2024-05-27T23:04:03Z</dcterms:modified>
</cp:coreProperties>
</file>