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85" r:id="rId5"/>
    <p:sldId id="277" r:id="rId6"/>
    <p:sldId id="261" r:id="rId7"/>
    <p:sldId id="262" r:id="rId8"/>
    <p:sldId id="296" r:id="rId9"/>
    <p:sldId id="299" r:id="rId10"/>
    <p:sldId id="298" r:id="rId11"/>
    <p:sldId id="302" r:id="rId12"/>
    <p:sldId id="300" r:id="rId13"/>
    <p:sldId id="30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 userDrawn="1">
          <p15:clr>
            <a:srgbClr val="A4A3A4"/>
          </p15:clr>
        </p15:guide>
        <p15:guide id="2" pos="2664" userDrawn="1">
          <p15:clr>
            <a:srgbClr val="A4A3A4"/>
          </p15:clr>
        </p15:guide>
        <p15:guide id="3" orient="horz" pos="2664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595B0A-C6E6-4E70-8214-E01095FC72EE}" v="79" dt="2024-02-01T14:34:17.3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60"/>
    <p:restoredTop sz="94690"/>
  </p:normalViewPr>
  <p:slideViewPr>
    <p:cSldViewPr snapToGrid="0">
      <p:cViewPr varScale="1">
        <p:scale>
          <a:sx n="113" d="100"/>
          <a:sy n="113" d="100"/>
        </p:scale>
        <p:origin x="540" y="102"/>
      </p:cViewPr>
      <p:guideLst>
        <p:guide orient="horz" pos="3648"/>
        <p:guide pos="2664"/>
        <p:guide orient="horz" pos="2664"/>
        <p:guide orient="horz" pos="326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8D32CE2-6C64-40A5-9DAB-DD3946A432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569BD-8C5B-4110-9E60-C359DDF561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7E1B8-528F-4D87-8EBD-B843BAE2C861}" type="datetimeFigureOut">
              <a:rPr lang="en-US" smtClean="0"/>
              <a:t>2/1/2024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C05E23-8F29-4628-B4F0-7CBCB7658F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933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9:34:44.5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1 122 24575,'0'-3'0,"0"0"0,1-1 0,-1 1 0,1 0 0,0 0 0,0 0 0,0 0 0,0 0 0,0 0 0,1 0 0,-1 0 0,1 0 0,0 1 0,0-1 0,0 0 0,0 1 0,0 0 0,0-1 0,1 1 0,-1 0 0,1 0 0,0 1 0,-1-1 0,7-2 0,5-2 0,1 0 0,1 1 0,-1 1 0,16-3 0,10-2 0,-28 5 0,0 0 0,0 1 0,0 1 0,0 0 0,1 1 0,-1 0 0,0 1 0,1 1 0,-1 0 0,0 0 0,0 2 0,18 4 0,-28-4 0,1 0 0,-1 0 0,0 0 0,1 0 0,-2 0 0,1 1 0,0-1 0,-1 1 0,1 0 0,-1 0 0,0 0 0,0 0 0,-1 0 0,1 0 0,-1 0 0,0 1 0,0 4 0,12 78 0,-1-7 0,-8-65 0,-1 0 0,-1 0 0,0 1 0,-1-1 0,-1 0 0,0 0 0,-1 1 0,-1-1 0,-3 16 0,-11 53 0,14-64 0,-2 0 0,0-1 0,-11 34 0,-84 258 0,91-282 0,-62 230 0,57-191 0,3 0 0,2 2 0,5-1 0,4 76 0,0-57 0,-2-82-50,2 0-1,-1-1 1,1 1-1,0 0 0,0-1 1,0 1-1,1 0 1,0-1-1,0 0 1,1 0-1,-1 1 0,1-1 1,0-1-1,0 1 1,1 0-1,-1-1 1,1 0-1,0 1 0,1-2 1,-1 1-1,0 0 1,1-1-1,0 0 1,0 0-1,0 0 1,7 2-1,2 2-6775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1T19:34:47.9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102 1 24575,'-5'0'0,"1"1"0,0-1 0,-1 1 0,1 0 0,0 0 0,0 1 0,0-1 0,0 1 0,0 0 0,0 0 0,0 1 0,0-1 0,1 1 0,-1-1 0,1 1 0,0 0 0,0 1 0,0-1 0,0 0 0,0 1 0,1 0 0,0-1 0,0 1 0,-3 6 0,3-6 0,0 1 0,1 0 0,-1 0 0,1-1 0,0 1 0,0 0 0,0 0 0,1 0 0,0 0 0,0 0 0,0 0 0,0 0 0,1 0 0,0 0 0,0 0 0,0-1 0,1 1 0,-1 0 0,1-1 0,0 1 0,1-1 0,2 5 0,-1-5 0,0 0 0,0 0 0,1-1 0,-1 1 0,1-1 0,0 0 0,0 0 0,0-1 0,1 1 0,-1-1 0,0 0 0,1-1 0,-1 1 0,1-1 0,0 0 0,-1-1 0,1 1 0,0-1 0,0 0 0,-1-1 0,11-1 0,-11 2 0,0-1 0,-1 0 0,1 0 0,-1 0 0,1 0 0,-1 0 0,0-1 0,1 0 0,-1 0 0,0 0 0,0-1 0,0 1 0,-1-1 0,1 0 0,-1 0 0,1 0 0,-1-1 0,0 1 0,0-1 0,-1 0 0,1 0 0,-1 1 0,1-2 0,-1 1 0,0 0 0,2-9 0,-3 9 5,-1 1-1,0-1 0,1 0 0,-1 0 1,-1 1-1,1-1 0,0 0 1,-1 1-1,0-1 0,0 0 0,0 1 1,0-1-1,-1 1 0,1-1 1,-1 1-1,0 0 0,0 0 1,0 0-1,0 0 0,-1 0 0,1 0 1,-1 0-1,1 1 0,-1-1 1,0 1-1,-6-4 0,-5-1-274,-1 0-1,0 0 1,0 2-1,-29-8 1,40 12 141,-12-3-6697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E576D-777F-42E1-9739-7FD89F404092}" type="datetimeFigureOut">
              <a:rPr lang="en-US" smtClean="0"/>
              <a:t>2/1/2024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F1A11-BB96-443E-B274-982C61AA7E0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896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6C2E115-5267-49A0-A702-59745AC649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04479580-C1B1-4B70-875C-70152944FD5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284355" y="4687178"/>
            <a:ext cx="1598515" cy="1681163"/>
          </a:xfrm>
        </p:spPr>
        <p:txBody>
          <a:bodyPr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1323CA5D-7F88-4E2C-B2E1-D03E010724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40172" y="1726672"/>
            <a:ext cx="1253665" cy="1681163"/>
          </a:xfrm>
        </p:spPr>
        <p:txBody>
          <a:bodyPr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FDFF095-F8DE-447E-A83F-BD55BD03BE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03189" y="71740"/>
            <a:ext cx="1253665" cy="1681163"/>
          </a:xfrm>
        </p:spPr>
        <p:txBody>
          <a:bodyPr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FA2755C1-A0B6-448A-BE5D-4B492BB7BBE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693" y="2858632"/>
            <a:ext cx="1253665" cy="1681163"/>
          </a:xfrm>
        </p:spPr>
        <p:txBody>
          <a:bodyPr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7F3357-BDC3-43CE-89C0-05F5AB973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73216" y="3667946"/>
            <a:ext cx="9285382" cy="1277857"/>
          </a:xfrm>
        </p:spPr>
        <p:txBody>
          <a:bodyPr anchor="ctr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FD7F6-12F1-44A8-B26F-82773993F1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970418" y="5325276"/>
            <a:ext cx="3677297" cy="682094"/>
          </a:xfrm>
        </p:spPr>
        <p:txBody>
          <a:bodyPr anchor="ctr"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E5B50AA-4BAC-4997-B444-E281DECD0DB4}"/>
              </a:ext>
            </a:extLst>
          </p:cNvPr>
          <p:cNvCxnSpPr>
            <a:cxnSpLocks/>
          </p:cNvCxnSpPr>
          <p:nvPr userDrawn="1"/>
        </p:nvCxnSpPr>
        <p:spPr>
          <a:xfrm>
            <a:off x="4579559" y="5744231"/>
            <a:ext cx="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DEC412-0EF3-4D93-AF25-A2D2F5A5093A}"/>
              </a:ext>
            </a:extLst>
          </p:cNvPr>
          <p:cNvCxnSpPr>
            <a:cxnSpLocks/>
          </p:cNvCxnSpPr>
          <p:nvPr userDrawn="1"/>
        </p:nvCxnSpPr>
        <p:spPr>
          <a:xfrm>
            <a:off x="2536371" y="2017985"/>
            <a:ext cx="0" cy="15343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2836A9-D1F4-4562-B95F-B7BF8F4713B5}"/>
              </a:ext>
            </a:extLst>
          </p:cNvPr>
          <p:cNvCxnSpPr>
            <a:cxnSpLocks/>
          </p:cNvCxnSpPr>
          <p:nvPr userDrawn="1"/>
        </p:nvCxnSpPr>
        <p:spPr>
          <a:xfrm flipH="1">
            <a:off x="4245428" y="5655432"/>
            <a:ext cx="331888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8361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58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9EDF1B-BFF2-495C-B3B8-4EE6F48140F0}"/>
              </a:ext>
            </a:extLst>
          </p:cNvPr>
          <p:cNvSpPr/>
          <p:nvPr userDrawn="1"/>
        </p:nvSpPr>
        <p:spPr>
          <a:xfrm>
            <a:off x="8412200" y="3195400"/>
            <a:ext cx="2941600" cy="508000"/>
          </a:xfrm>
          <a:prstGeom prst="rect">
            <a:avLst/>
          </a:prstGeom>
          <a:gradFill>
            <a:gsLst>
              <a:gs pos="100000">
                <a:schemeClr val="accent2"/>
              </a:gs>
              <a:gs pos="8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9F2809-C0D4-4624-9BF4-7A5A02FC6504}"/>
              </a:ext>
            </a:extLst>
          </p:cNvPr>
          <p:cNvSpPr/>
          <p:nvPr userDrawn="1"/>
        </p:nvSpPr>
        <p:spPr>
          <a:xfrm>
            <a:off x="1034142" y="3195400"/>
            <a:ext cx="2941600" cy="508000"/>
          </a:xfrm>
          <a:prstGeom prst="rect">
            <a:avLst/>
          </a:prstGeom>
          <a:gradFill>
            <a:gsLst>
              <a:gs pos="100000">
                <a:schemeClr val="accent2"/>
              </a:gs>
              <a:gs pos="8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38AFF1-A7FF-4F75-9E57-C1827806B34E}"/>
              </a:ext>
            </a:extLst>
          </p:cNvPr>
          <p:cNvSpPr/>
          <p:nvPr userDrawn="1"/>
        </p:nvSpPr>
        <p:spPr>
          <a:xfrm>
            <a:off x="4706975" y="3195400"/>
            <a:ext cx="2941600" cy="508000"/>
          </a:xfrm>
          <a:prstGeom prst="rect">
            <a:avLst/>
          </a:prstGeom>
          <a:gradFill>
            <a:gsLst>
              <a:gs pos="100000">
                <a:schemeClr val="accent2"/>
              </a:gs>
              <a:gs pos="8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34142" y="3266159"/>
            <a:ext cx="2941600" cy="360000"/>
          </a:xfr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Title 1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34142" y="4117103"/>
            <a:ext cx="2941600" cy="1141882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AA3FE14-6E13-47C9-A512-83A96F3DD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515600" cy="924808"/>
          </a:xfrm>
        </p:spPr>
        <p:txBody>
          <a:bodyPr lIns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D83A9ED-5F19-4646-ADCE-C829C97154DC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11102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6187F4BE-3AD3-4857-B0A9-A9285E52D819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706975" y="3266159"/>
            <a:ext cx="2941600" cy="360000"/>
          </a:xfr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Title 2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5F81158B-DA52-484D-8105-92B77E4DC46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706975" y="4117103"/>
            <a:ext cx="2941600" cy="1141882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9AFDDE4E-007E-431B-937C-1B26959515F6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412200" y="3266159"/>
            <a:ext cx="2941600" cy="360000"/>
          </a:xfr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Title 3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3B096111-A95B-402E-B431-43D852C9E2AD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412200" y="4117103"/>
            <a:ext cx="2941600" cy="1141882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18" name="Date Placeholder 2">
            <a:extLst>
              <a:ext uri="{FF2B5EF4-FFF2-40B4-BE49-F238E27FC236}">
                <a16:creationId xmlns:a16="http://schemas.microsoft.com/office/drawing/2014/main" id="{7EDA1598-95B9-4907-B9B9-46A0B9ACC8D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de-DE"/>
              <a:t>1/7/20XX</a:t>
            </a:r>
            <a:endParaRPr lang="en-US" dirty="0"/>
          </a:p>
        </p:txBody>
      </p:sp>
      <p:sp>
        <p:nvSpPr>
          <p:cNvPr id="19" name="Footer Placeholder 3">
            <a:extLst>
              <a:ext uri="{FF2B5EF4-FFF2-40B4-BE49-F238E27FC236}">
                <a16:creationId xmlns:a16="http://schemas.microsoft.com/office/drawing/2014/main" id="{63AF9C34-CC92-4EDC-9D5F-1FABCEB87400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20" name="Slide Number Placeholder 4">
            <a:extLst>
              <a:ext uri="{FF2B5EF4-FFF2-40B4-BE49-F238E27FC236}">
                <a16:creationId xmlns:a16="http://schemas.microsoft.com/office/drawing/2014/main" id="{EAEA54FD-376F-4285-9684-F9DFDE0B472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367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ic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1FBFD526-F385-422D-A7A7-BCE72D8141B2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3"/>
            <a:ext cx="5288281" cy="6857999"/>
          </a:xfrm>
          <a:custGeom>
            <a:avLst/>
            <a:gdLst>
              <a:gd name="connsiteX0" fmla="*/ 0 w 5288281"/>
              <a:gd name="connsiteY0" fmla="*/ 0 h 6857999"/>
              <a:gd name="connsiteX1" fmla="*/ 1707378 w 5288281"/>
              <a:gd name="connsiteY1" fmla="*/ 0 h 6857999"/>
              <a:gd name="connsiteX2" fmla="*/ 1707378 w 5288281"/>
              <a:gd name="connsiteY2" fmla="*/ 1511096 h 6857999"/>
              <a:gd name="connsiteX3" fmla="*/ 5288281 w 5288281"/>
              <a:gd name="connsiteY3" fmla="*/ 1511096 h 6857999"/>
              <a:gd name="connsiteX4" fmla="*/ 5288281 w 5288281"/>
              <a:gd name="connsiteY4" fmla="*/ 3253159 h 6857999"/>
              <a:gd name="connsiteX5" fmla="*/ 1707378 w 5288281"/>
              <a:gd name="connsiteY5" fmla="*/ 3253159 h 6857999"/>
              <a:gd name="connsiteX6" fmla="*/ 1707378 w 5288281"/>
              <a:gd name="connsiteY6" fmla="*/ 5115860 h 6857999"/>
              <a:gd name="connsiteX7" fmla="*/ 5272034 w 5288281"/>
              <a:gd name="connsiteY7" fmla="*/ 5115860 h 6857999"/>
              <a:gd name="connsiteX8" fmla="*/ 5272034 w 5288281"/>
              <a:gd name="connsiteY8" fmla="*/ 6857999 h 6857999"/>
              <a:gd name="connsiteX9" fmla="*/ 0 w 5288281"/>
              <a:gd name="connsiteY9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88281" h="6857999">
                <a:moveTo>
                  <a:pt x="0" y="0"/>
                </a:moveTo>
                <a:lnTo>
                  <a:pt x="1707378" y="0"/>
                </a:lnTo>
                <a:lnTo>
                  <a:pt x="1707378" y="1511096"/>
                </a:lnTo>
                <a:lnTo>
                  <a:pt x="5288281" y="1511096"/>
                </a:lnTo>
                <a:lnTo>
                  <a:pt x="5288281" y="3253159"/>
                </a:lnTo>
                <a:lnTo>
                  <a:pt x="1707378" y="3253159"/>
                </a:lnTo>
                <a:lnTo>
                  <a:pt x="1707378" y="5115860"/>
                </a:lnTo>
                <a:lnTo>
                  <a:pt x="5272034" y="5115860"/>
                </a:lnTo>
                <a:lnTo>
                  <a:pt x="5272034" y="6857999"/>
                </a:lnTo>
                <a:lnTo>
                  <a:pt x="0" y="6857999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B2DB8B03-EE62-48FF-8583-59DFBBEDA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3720" y="1419438"/>
            <a:ext cx="4450080" cy="924808"/>
          </a:xfrm>
        </p:spPr>
        <p:txBody>
          <a:bodyPr lIns="0" anchor="t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EAF98237-032C-4FA5-B76D-C29FB5F6FF7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366082" y="3009550"/>
            <a:ext cx="1254314" cy="360000"/>
          </a:xfrm>
        </p:spPr>
        <p:txBody>
          <a:bodyPr anchor="ctr"/>
          <a:lstStyle>
            <a:lvl1pPr marL="0" indent="0" algn="l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44353DAE-0553-4AB4-8929-C4F0C1424E1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66082" y="4017086"/>
            <a:ext cx="1254314" cy="360000"/>
          </a:xfrm>
        </p:spPr>
        <p:txBody>
          <a:bodyPr anchor="ctr"/>
          <a:lstStyle>
            <a:lvl1pPr marL="0" indent="0" algn="l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9651CB4B-B007-4E99-9371-20279E8FF7B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366082" y="4957948"/>
            <a:ext cx="1254314" cy="360000"/>
          </a:xfrm>
        </p:spPr>
        <p:txBody>
          <a:bodyPr anchor="ctr"/>
          <a:lstStyle>
            <a:lvl1pPr marL="0" indent="0" algn="l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C0437717-0C1B-4589-AEF7-D8E934F4119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903720" y="2816574"/>
            <a:ext cx="561421" cy="627254"/>
          </a:xfrm>
        </p:spPr>
        <p:txBody>
          <a:bodyPr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US" sz="4400" b="1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#</a:t>
            </a:r>
            <a:endParaRPr lang="en-ZA"/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BE01B6B4-5A67-4429-A312-A531EC3BF42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903720" y="3805802"/>
            <a:ext cx="561421" cy="627254"/>
          </a:xfrm>
        </p:spPr>
        <p:txBody>
          <a:bodyPr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US" sz="4400" b="1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#</a:t>
            </a:r>
            <a:endParaRPr lang="en-ZA"/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1673722D-82CF-4D94-9D83-D95A8DE5ACE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903721" y="4795030"/>
            <a:ext cx="561421" cy="627254"/>
          </a:xfrm>
        </p:spPr>
        <p:txBody>
          <a:bodyPr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US" sz="4400" b="1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#</a:t>
            </a:r>
            <a:endParaRPr lang="en-ZA"/>
          </a:p>
        </p:txBody>
      </p:sp>
      <p:sp>
        <p:nvSpPr>
          <p:cNvPr id="41" name="Text Placeholder 18">
            <a:extLst>
              <a:ext uri="{FF2B5EF4-FFF2-40B4-BE49-F238E27FC236}">
                <a16:creationId xmlns:a16="http://schemas.microsoft.com/office/drawing/2014/main" id="{05767D4F-E20C-4F37-B411-A7F221B6A85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629106" y="3074238"/>
            <a:ext cx="2427514" cy="715169"/>
          </a:xfrm>
        </p:spPr>
        <p:txBody>
          <a:bodyPr lIns="0" anchor="t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2" name="Text Placeholder 18">
            <a:extLst>
              <a:ext uri="{FF2B5EF4-FFF2-40B4-BE49-F238E27FC236}">
                <a16:creationId xmlns:a16="http://schemas.microsoft.com/office/drawing/2014/main" id="{BB90A96A-A614-41C0-9759-F6C15AE6806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629106" y="4074889"/>
            <a:ext cx="2427514" cy="715169"/>
          </a:xfrm>
        </p:spPr>
        <p:txBody>
          <a:bodyPr lIns="0" anchor="t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3" name="Text Placeholder 18">
            <a:extLst>
              <a:ext uri="{FF2B5EF4-FFF2-40B4-BE49-F238E27FC236}">
                <a16:creationId xmlns:a16="http://schemas.microsoft.com/office/drawing/2014/main" id="{983AE7FC-57B1-4AB3-8EAA-A85904DBBE9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629106" y="5016921"/>
            <a:ext cx="2427514" cy="715169"/>
          </a:xfrm>
        </p:spPr>
        <p:txBody>
          <a:bodyPr lIns="0" anchor="t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8AECD175-60EB-459F-BA4C-8E4DE7BC01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1/7/20XX</a:t>
            </a:r>
            <a:endParaRPr lang="en-US" dirty="0"/>
          </a:p>
        </p:txBody>
      </p: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2180FF4C-4A98-4E30-B414-026CEECAE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7" name="Slide Number Placeholder 7">
            <a:extLst>
              <a:ext uri="{FF2B5EF4-FFF2-40B4-BE49-F238E27FC236}">
                <a16:creationId xmlns:a16="http://schemas.microsoft.com/office/drawing/2014/main" id="{9498BBC0-E864-44E0-8C60-D13DC062B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FF96520-E4CE-4EAD-8ABF-1D2297D6B3AA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2908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4F48E-4E21-421F-A044-1D5C607BF7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429000"/>
            <a:ext cx="4114797" cy="27479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  <a:lvl2pPr marL="457200" indent="0">
              <a:lnSpc>
                <a:spcPct val="150000"/>
              </a:lnSpc>
              <a:buNone/>
              <a:defRPr sz="1200"/>
            </a:lvl2pPr>
            <a:lvl3pPr marL="914400" indent="0">
              <a:lnSpc>
                <a:spcPct val="150000"/>
              </a:lnSpc>
              <a:buNone/>
              <a:defRPr sz="1200"/>
            </a:lvl3pPr>
            <a:lvl4pPr marL="1371600" indent="0">
              <a:lnSpc>
                <a:spcPct val="150000"/>
              </a:lnSpc>
              <a:buNone/>
              <a:defRPr sz="1200"/>
            </a:lvl4pPr>
            <a:lvl5pPr marL="1828800" indent="0">
              <a:lnSpc>
                <a:spcPct val="150000"/>
              </a:lnSpc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70E23-CF91-4792-9B98-182E6804B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39003" y="3429000"/>
            <a:ext cx="4114797" cy="27479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  <a:lvl2pPr marL="457200" indent="0">
              <a:lnSpc>
                <a:spcPct val="150000"/>
              </a:lnSpc>
              <a:buNone/>
              <a:defRPr sz="1200"/>
            </a:lvl2pPr>
            <a:lvl3pPr marL="914400" indent="0">
              <a:lnSpc>
                <a:spcPct val="150000"/>
              </a:lnSpc>
              <a:buNone/>
              <a:defRPr sz="1200"/>
            </a:lvl3pPr>
            <a:lvl4pPr marL="1371600" indent="0">
              <a:lnSpc>
                <a:spcPct val="150000"/>
              </a:lnSpc>
              <a:buNone/>
              <a:defRPr sz="1200"/>
            </a:lvl4pPr>
            <a:lvl5pPr marL="1828800" indent="0">
              <a:lnSpc>
                <a:spcPct val="150000"/>
              </a:lnSpc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A2875-2896-4182-BA30-FB502AC98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1/7/20XX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72769E-89D2-4868-B2CF-A0759A62C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77500" y="6356350"/>
            <a:ext cx="876300" cy="365125"/>
          </a:xfrm>
        </p:spPr>
        <p:txBody>
          <a:bodyPr/>
          <a:lstStyle/>
          <a:p>
            <a:fld id="{9FF96520-E4CE-4EAD-8ABF-1D2297D6B3AA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0011F19-A2C9-4F67-A7F1-592B85FFB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670094"/>
            <a:ext cx="10134601" cy="924808"/>
          </a:xfrm>
        </p:spPr>
        <p:txBody>
          <a:bodyPr lIns="0">
            <a:normAutofit/>
          </a:bodyPr>
          <a:lstStyle>
            <a:lvl1pPr algn="ctr"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C8CFDC-095C-4312-A01D-7430D1FEAA6F}"/>
              </a:ext>
            </a:extLst>
          </p:cNvPr>
          <p:cNvCxnSpPr>
            <a:cxnSpLocks/>
          </p:cNvCxnSpPr>
          <p:nvPr userDrawn="1"/>
        </p:nvCxnSpPr>
        <p:spPr>
          <a:xfrm>
            <a:off x="6096000" y="2603500"/>
            <a:ext cx="0" cy="42545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DE385DE-9334-4CED-AD7E-F63A320B0512}"/>
              </a:ext>
            </a:extLst>
          </p:cNvPr>
          <p:cNvSpPr/>
          <p:nvPr userDrawn="1"/>
        </p:nvSpPr>
        <p:spPr>
          <a:xfrm>
            <a:off x="0" y="2324100"/>
            <a:ext cx="12192000" cy="63341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211839B3-0E6A-4750-8862-3A55B0FEF98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38201" y="2413000"/>
            <a:ext cx="4114795" cy="493710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E72DA832-BD58-447B-A20E-EA3A7F4EAFF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7239003" y="2413000"/>
            <a:ext cx="4114797" cy="493710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64EBCEB5-BD23-4BD0-BB31-DF6A631D5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2" y="6356350"/>
            <a:ext cx="3038469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Pitch deck</a:t>
            </a:r>
          </a:p>
        </p:txBody>
      </p:sp>
    </p:spTree>
    <p:extLst>
      <p:ext uri="{BB962C8B-B14F-4D97-AF65-F5344CB8AC3E}">
        <p14:creationId xmlns:p14="http://schemas.microsoft.com/office/powerpoint/2010/main" val="3348445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a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57335" y="1822008"/>
            <a:ext cx="3295186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57335" y="2167484"/>
            <a:ext cx="3294437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de-DE"/>
              <a:t>1/7/20XX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E6C37A20-957D-4B0B-AC33-7DD21D99A6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80795" y="3339988"/>
            <a:ext cx="3295186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D9C3D27C-5291-4A1A-83AC-B52D25F43D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80795" y="3685464"/>
            <a:ext cx="3294437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BD09685A-53BF-4E9B-BD7F-C77B60165D2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31710" y="4857968"/>
            <a:ext cx="3295186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2B757B2D-A738-401D-A78C-05475608F20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31710" y="5203444"/>
            <a:ext cx="3294437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74844B5-3E4A-4209-AD6C-31EB9B57D62E}"/>
              </a:ext>
            </a:extLst>
          </p:cNvPr>
          <p:cNvCxnSpPr>
            <a:cxnSpLocks/>
          </p:cNvCxnSpPr>
          <p:nvPr userDrawn="1"/>
        </p:nvCxnSpPr>
        <p:spPr>
          <a:xfrm flipV="1">
            <a:off x="4369950" y="805543"/>
            <a:ext cx="3648352" cy="6052189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1519057B-4248-4880-A89E-5DCBBB157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319657" cy="924808"/>
          </a:xfrm>
        </p:spPr>
        <p:txBody>
          <a:bodyPr lIns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6011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B7A5A-4225-417D-92C6-1C9A16E37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4F48E-4E21-421F-A044-1D5C607BF7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70E23-CF91-4792-9B98-182E6804B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A2875-2896-4182-BA30-FB502AC98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1/7/20XX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9BA8EE-BF3B-4E61-9241-4BC605B36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72769E-89D2-4868-B2CF-A0759A62C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402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1C53D-85FC-41D8-9A69-F4734072C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4142" y="2046288"/>
            <a:ext cx="5544458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446CE-03E2-409B-B8EF-7C188C1E6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4142" y="3162300"/>
            <a:ext cx="5544458" cy="30273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F4FC59-2ADF-4A3F-BBF9-07FF022209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40588" y="2046288"/>
            <a:ext cx="4114800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7F889E-7C42-4396-AEE8-7B337AFAF1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40588" y="3162300"/>
            <a:ext cx="4114800" cy="30273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3D57D1-26E8-4CE2-AAA6-482AA55FC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1/7/20XX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24918E-7FEA-4406-B5C4-9CA22363D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15B8D0-7EB3-42DC-AD4D-51B34268A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FF7DCBA-487E-4B33-BB90-0DADF952C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319657" cy="924808"/>
          </a:xfrm>
        </p:spPr>
        <p:txBody>
          <a:bodyPr lIns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679E440-088D-4C5E-AE96-53292A60A147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11102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2513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2EF9B-97B0-4909-B1C8-B680035F9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4142" y="1850572"/>
            <a:ext cx="10134601" cy="40930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881D0-A955-463B-814E-4977DB44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1/7/20XX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B6947-085B-4130-82A4-5D464A42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21287-635C-42C2-8343-AB4B83FB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CA22921-D059-426E-8623-0C4322D58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670094"/>
            <a:ext cx="10134601" cy="924808"/>
          </a:xfrm>
        </p:spPr>
        <p:txBody>
          <a:bodyPr lIns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162065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4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7B19AA7-3B63-43B8-BE54-6F7F01B2625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04817" y="2233881"/>
            <a:ext cx="3387182" cy="2390238"/>
          </a:xfrm>
          <a:custGeom>
            <a:avLst/>
            <a:gdLst>
              <a:gd name="connsiteX0" fmla="*/ 1033243 w 3387182"/>
              <a:gd name="connsiteY0" fmla="*/ 0 h 2390238"/>
              <a:gd name="connsiteX1" fmla="*/ 3387182 w 3387182"/>
              <a:gd name="connsiteY1" fmla="*/ 0 h 2390238"/>
              <a:gd name="connsiteX2" fmla="*/ 3378264 w 3387182"/>
              <a:gd name="connsiteY2" fmla="*/ 2390238 h 2390238"/>
              <a:gd name="connsiteX3" fmla="*/ 0 w 3387182"/>
              <a:gd name="connsiteY3" fmla="*/ 2390238 h 2390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7182" h="2390238">
                <a:moveTo>
                  <a:pt x="1033243" y="0"/>
                </a:moveTo>
                <a:lnTo>
                  <a:pt x="3387182" y="0"/>
                </a:lnTo>
                <a:lnTo>
                  <a:pt x="3378264" y="2390238"/>
                </a:lnTo>
                <a:lnTo>
                  <a:pt x="0" y="239023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1B55057A-5AE4-4EAE-8E1E-189462BF31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90016" y="2233881"/>
            <a:ext cx="3917851" cy="2390238"/>
          </a:xfrm>
          <a:custGeom>
            <a:avLst/>
            <a:gdLst>
              <a:gd name="connsiteX0" fmla="*/ 1033243 w 3917851"/>
              <a:gd name="connsiteY0" fmla="*/ 0 h 2390238"/>
              <a:gd name="connsiteX1" fmla="*/ 3917851 w 3917851"/>
              <a:gd name="connsiteY1" fmla="*/ 0 h 2390238"/>
              <a:gd name="connsiteX2" fmla="*/ 2884608 w 3917851"/>
              <a:gd name="connsiteY2" fmla="*/ 2390238 h 2390238"/>
              <a:gd name="connsiteX3" fmla="*/ 0 w 3917851"/>
              <a:gd name="connsiteY3" fmla="*/ 2390238 h 2390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7851" h="2390238">
                <a:moveTo>
                  <a:pt x="1033243" y="0"/>
                </a:moveTo>
                <a:lnTo>
                  <a:pt x="3917851" y="0"/>
                </a:lnTo>
                <a:lnTo>
                  <a:pt x="2884608" y="2390238"/>
                </a:lnTo>
                <a:lnTo>
                  <a:pt x="0" y="239023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A4433358-37F4-4631-87BD-71A4E90A4CD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575215" y="2233881"/>
            <a:ext cx="3917851" cy="2390238"/>
          </a:xfrm>
          <a:custGeom>
            <a:avLst/>
            <a:gdLst>
              <a:gd name="connsiteX0" fmla="*/ 1033243 w 3917851"/>
              <a:gd name="connsiteY0" fmla="*/ 0 h 2390238"/>
              <a:gd name="connsiteX1" fmla="*/ 3917851 w 3917851"/>
              <a:gd name="connsiteY1" fmla="*/ 0 h 2390238"/>
              <a:gd name="connsiteX2" fmla="*/ 2884608 w 3917851"/>
              <a:gd name="connsiteY2" fmla="*/ 2390238 h 2390238"/>
              <a:gd name="connsiteX3" fmla="*/ 0 w 3917851"/>
              <a:gd name="connsiteY3" fmla="*/ 2390238 h 2390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7851" h="2390238">
                <a:moveTo>
                  <a:pt x="1033243" y="0"/>
                </a:moveTo>
                <a:lnTo>
                  <a:pt x="3917851" y="0"/>
                </a:lnTo>
                <a:lnTo>
                  <a:pt x="2884608" y="2390238"/>
                </a:lnTo>
                <a:lnTo>
                  <a:pt x="0" y="239023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663A4BE-7DD2-4FAC-B36C-6A1DAB07408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233881"/>
            <a:ext cx="3378263" cy="2390238"/>
          </a:xfrm>
          <a:custGeom>
            <a:avLst/>
            <a:gdLst>
              <a:gd name="connsiteX0" fmla="*/ 0 w 3378263"/>
              <a:gd name="connsiteY0" fmla="*/ 0 h 2390238"/>
              <a:gd name="connsiteX1" fmla="*/ 3378263 w 3378263"/>
              <a:gd name="connsiteY1" fmla="*/ 0 h 2390238"/>
              <a:gd name="connsiteX2" fmla="*/ 2345020 w 3378263"/>
              <a:gd name="connsiteY2" fmla="*/ 2390238 h 2390238"/>
              <a:gd name="connsiteX3" fmla="*/ 0 w 3378263"/>
              <a:gd name="connsiteY3" fmla="*/ 2390238 h 2390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8263" h="2390238">
                <a:moveTo>
                  <a:pt x="0" y="0"/>
                </a:moveTo>
                <a:lnTo>
                  <a:pt x="3378263" y="0"/>
                </a:lnTo>
                <a:lnTo>
                  <a:pt x="2345020" y="2390238"/>
                </a:lnTo>
                <a:lnTo>
                  <a:pt x="0" y="239023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EF1FEE-F11E-4D86-B18A-334DC8379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1/7/20XX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43D405-92C8-41A3-8CA8-EAB7EE6E9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13E559-638A-4105-95C4-0812BAFB7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0157B5A6-CA34-4D5D-9A70-14D478D55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670094"/>
            <a:ext cx="10134601" cy="924808"/>
          </a:xfrm>
        </p:spPr>
        <p:txBody>
          <a:bodyPr lIns="0">
            <a:normAutofit/>
          </a:bodyPr>
          <a:lstStyle>
            <a:lvl1pPr algn="ctr"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CEC8B31E-90EA-47DA-88C8-7210550FEC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554933" y="5061424"/>
            <a:ext cx="2443654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err="1"/>
              <a:t>nAME</a:t>
            </a:r>
            <a:endParaRPr lang="en-US"/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0B29C3B6-1467-4DB9-A2AE-6C82548895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554932" y="5406900"/>
            <a:ext cx="2443099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C0CAE507-1952-49D5-A01E-F3CEA53FEF3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31476" y="5061424"/>
            <a:ext cx="2443654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err="1"/>
              <a:t>nAME</a:t>
            </a:r>
            <a:endParaRPr lang="en-US"/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BC2F8ABF-1CD3-4283-BBC9-9536E8C0451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31475" y="5406900"/>
            <a:ext cx="2443099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FE6695F4-4900-48B5-9D68-486774B8D7F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77835" y="5061424"/>
            <a:ext cx="2443654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err="1"/>
              <a:t>nAME</a:t>
            </a:r>
            <a:endParaRPr lang="en-US"/>
          </a:p>
        </p:txBody>
      </p:sp>
      <p:sp>
        <p:nvSpPr>
          <p:cNvPr id="31" name="Text Placeholder 18">
            <a:extLst>
              <a:ext uri="{FF2B5EF4-FFF2-40B4-BE49-F238E27FC236}">
                <a16:creationId xmlns:a16="http://schemas.microsoft.com/office/drawing/2014/main" id="{FF214FA8-F7B7-40D8-A97C-52E0B0BDE16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77834" y="5406900"/>
            <a:ext cx="2443099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56B0AF9E-C16A-4170-A149-1E47AC0D81C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800181" y="5057897"/>
            <a:ext cx="2443654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err="1"/>
              <a:t>nAME</a:t>
            </a:r>
            <a:endParaRPr lang="en-US"/>
          </a:p>
        </p:txBody>
      </p:sp>
      <p:sp>
        <p:nvSpPr>
          <p:cNvPr id="33" name="Text Placeholder 18">
            <a:extLst>
              <a:ext uri="{FF2B5EF4-FFF2-40B4-BE49-F238E27FC236}">
                <a16:creationId xmlns:a16="http://schemas.microsoft.com/office/drawing/2014/main" id="{B1CB5369-F6CE-41B6-ACE8-9FA5781CB42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00180" y="5403373"/>
            <a:ext cx="2443099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1411511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8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icture Placeholder 65">
            <a:extLst>
              <a:ext uri="{FF2B5EF4-FFF2-40B4-BE49-F238E27FC236}">
                <a16:creationId xmlns:a16="http://schemas.microsoft.com/office/drawing/2014/main" id="{88E0AC7A-AA85-427E-8B83-AEEF229EDA41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10383802" y="3121794"/>
            <a:ext cx="1808198" cy="1097726"/>
          </a:xfrm>
          <a:custGeom>
            <a:avLst/>
            <a:gdLst>
              <a:gd name="connsiteX0" fmla="*/ 474569 w 1808198"/>
              <a:gd name="connsiteY0" fmla="*/ 0 h 1097726"/>
              <a:gd name="connsiteX1" fmla="*/ 1799279 w 1808198"/>
              <a:gd name="connsiteY1" fmla="*/ 0 h 1097726"/>
              <a:gd name="connsiteX2" fmla="*/ 1808198 w 1808198"/>
              <a:gd name="connsiteY2" fmla="*/ 1097726 h 1097726"/>
              <a:gd name="connsiteX3" fmla="*/ 0 w 1808198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8198" h="1097726">
                <a:moveTo>
                  <a:pt x="474569" y="0"/>
                </a:moveTo>
                <a:lnTo>
                  <a:pt x="1799279" y="0"/>
                </a:lnTo>
                <a:lnTo>
                  <a:pt x="1808198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E6437AD1-FE22-40AE-8BB8-8B8B9C5770F8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900427" y="3121794"/>
            <a:ext cx="1799279" cy="1097726"/>
          </a:xfrm>
          <a:custGeom>
            <a:avLst/>
            <a:gdLst>
              <a:gd name="connsiteX0" fmla="*/ 474480 w 1799279"/>
              <a:gd name="connsiteY0" fmla="*/ 0 h 1097726"/>
              <a:gd name="connsiteX1" fmla="*/ 1799279 w 1799279"/>
              <a:gd name="connsiteY1" fmla="*/ 0 h 1097726"/>
              <a:gd name="connsiteX2" fmla="*/ 1324709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474480" y="0"/>
                </a:moveTo>
                <a:lnTo>
                  <a:pt x="1799279" y="0"/>
                </a:lnTo>
                <a:lnTo>
                  <a:pt x="132470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60" name="Picture Placeholder 59">
            <a:extLst>
              <a:ext uri="{FF2B5EF4-FFF2-40B4-BE49-F238E27FC236}">
                <a16:creationId xmlns:a16="http://schemas.microsoft.com/office/drawing/2014/main" id="{97978D8E-FCD0-4E7C-BD0B-F2F47BA1B2D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416963" y="3121794"/>
            <a:ext cx="1799279" cy="1097726"/>
          </a:xfrm>
          <a:custGeom>
            <a:avLst/>
            <a:gdLst>
              <a:gd name="connsiteX0" fmla="*/ 474570 w 1799279"/>
              <a:gd name="connsiteY0" fmla="*/ 0 h 1097726"/>
              <a:gd name="connsiteX1" fmla="*/ 1799279 w 1799279"/>
              <a:gd name="connsiteY1" fmla="*/ 0 h 1097726"/>
              <a:gd name="connsiteX2" fmla="*/ 1324799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474570" y="0"/>
                </a:moveTo>
                <a:lnTo>
                  <a:pt x="1799279" y="0"/>
                </a:lnTo>
                <a:lnTo>
                  <a:pt x="132479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55" name="Picture Placeholder 54">
            <a:extLst>
              <a:ext uri="{FF2B5EF4-FFF2-40B4-BE49-F238E27FC236}">
                <a16:creationId xmlns:a16="http://schemas.microsoft.com/office/drawing/2014/main" id="{83197EDA-7F24-4C0A-B859-34173E066FC8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5933589" y="3121794"/>
            <a:ext cx="1799125" cy="1097726"/>
          </a:xfrm>
          <a:custGeom>
            <a:avLst/>
            <a:gdLst>
              <a:gd name="connsiteX0" fmla="*/ 474570 w 1799125"/>
              <a:gd name="connsiteY0" fmla="*/ 0 h 1097726"/>
              <a:gd name="connsiteX1" fmla="*/ 1799125 w 1799125"/>
              <a:gd name="connsiteY1" fmla="*/ 0 h 1097726"/>
              <a:gd name="connsiteX2" fmla="*/ 1799125 w 1799125"/>
              <a:gd name="connsiteY2" fmla="*/ 356 h 1097726"/>
              <a:gd name="connsiteX3" fmla="*/ 1324799 w 1799125"/>
              <a:gd name="connsiteY3" fmla="*/ 1097726 h 1097726"/>
              <a:gd name="connsiteX4" fmla="*/ 0 w 1799125"/>
              <a:gd name="connsiteY4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9125" h="1097726">
                <a:moveTo>
                  <a:pt x="474570" y="0"/>
                </a:moveTo>
                <a:lnTo>
                  <a:pt x="1799125" y="0"/>
                </a:lnTo>
                <a:lnTo>
                  <a:pt x="1799125" y="356"/>
                </a:lnTo>
                <a:lnTo>
                  <a:pt x="132479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52" name="Picture Placeholder 51">
            <a:extLst>
              <a:ext uri="{FF2B5EF4-FFF2-40B4-BE49-F238E27FC236}">
                <a16:creationId xmlns:a16="http://schemas.microsoft.com/office/drawing/2014/main" id="{D5CFC424-FDBC-4BD5-B5FB-E2C7B5DE600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4450214" y="3121794"/>
            <a:ext cx="1799279" cy="1097726"/>
          </a:xfrm>
          <a:custGeom>
            <a:avLst/>
            <a:gdLst>
              <a:gd name="connsiteX0" fmla="*/ 474480 w 1799279"/>
              <a:gd name="connsiteY0" fmla="*/ 0 h 1097726"/>
              <a:gd name="connsiteX1" fmla="*/ 1799279 w 1799279"/>
              <a:gd name="connsiteY1" fmla="*/ 0 h 1097726"/>
              <a:gd name="connsiteX2" fmla="*/ 1324709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474480" y="0"/>
                </a:moveTo>
                <a:lnTo>
                  <a:pt x="1799279" y="0"/>
                </a:lnTo>
                <a:lnTo>
                  <a:pt x="132470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9" name="Picture Placeholder 48">
            <a:extLst>
              <a:ext uri="{FF2B5EF4-FFF2-40B4-BE49-F238E27FC236}">
                <a16:creationId xmlns:a16="http://schemas.microsoft.com/office/drawing/2014/main" id="{B2475369-85E0-474D-9454-6911B2BB54D5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966838" y="3121794"/>
            <a:ext cx="1799279" cy="1097726"/>
          </a:xfrm>
          <a:custGeom>
            <a:avLst/>
            <a:gdLst>
              <a:gd name="connsiteX0" fmla="*/ 474480 w 1799279"/>
              <a:gd name="connsiteY0" fmla="*/ 0 h 1097726"/>
              <a:gd name="connsiteX1" fmla="*/ 1799279 w 1799279"/>
              <a:gd name="connsiteY1" fmla="*/ 0 h 1097726"/>
              <a:gd name="connsiteX2" fmla="*/ 1324709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474480" y="0"/>
                </a:moveTo>
                <a:lnTo>
                  <a:pt x="1799279" y="0"/>
                </a:lnTo>
                <a:lnTo>
                  <a:pt x="132470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9231E13B-CD8C-48FC-A6DB-E87F08B4628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483375" y="3121794"/>
            <a:ext cx="1799279" cy="1097726"/>
          </a:xfrm>
          <a:custGeom>
            <a:avLst/>
            <a:gdLst>
              <a:gd name="connsiteX0" fmla="*/ 474569 w 1799279"/>
              <a:gd name="connsiteY0" fmla="*/ 0 h 1097726"/>
              <a:gd name="connsiteX1" fmla="*/ 1799279 w 1799279"/>
              <a:gd name="connsiteY1" fmla="*/ 0 h 1097726"/>
              <a:gd name="connsiteX2" fmla="*/ 1324798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474569" y="0"/>
                </a:moveTo>
                <a:lnTo>
                  <a:pt x="1799279" y="0"/>
                </a:lnTo>
                <a:lnTo>
                  <a:pt x="1324798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9A7D62AC-CCFA-44C3-98ED-F750B562B964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" y="3121794"/>
            <a:ext cx="1799279" cy="1097726"/>
          </a:xfrm>
          <a:custGeom>
            <a:avLst/>
            <a:gdLst>
              <a:gd name="connsiteX0" fmla="*/ 0 w 1799279"/>
              <a:gd name="connsiteY0" fmla="*/ 0 h 1097726"/>
              <a:gd name="connsiteX1" fmla="*/ 1799279 w 1799279"/>
              <a:gd name="connsiteY1" fmla="*/ 0 h 1097726"/>
              <a:gd name="connsiteX2" fmla="*/ 1324709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0" y="0"/>
                </a:moveTo>
                <a:lnTo>
                  <a:pt x="1799279" y="0"/>
                </a:lnTo>
                <a:lnTo>
                  <a:pt x="132470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EF1FEE-F11E-4D86-B18A-334DC8379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1/7/20XX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43D405-92C8-41A3-8CA8-EAB7EE6E9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13E559-638A-4105-95C4-0812BAFB7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0157B5A6-CA34-4D5D-9A70-14D478D55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670094"/>
            <a:ext cx="10134601" cy="924808"/>
          </a:xfrm>
        </p:spPr>
        <p:txBody>
          <a:bodyPr lIns="0">
            <a:normAutofit/>
          </a:bodyPr>
          <a:lstStyle>
            <a:lvl1pPr algn="ctr"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C0CAE507-1952-49D5-A01E-F3CEA53FEF3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0" y="2325820"/>
            <a:ext cx="1799279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BC2F8ABF-1CD3-4283-BBC9-9536E8C0451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09" y="2586626"/>
            <a:ext cx="1798870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67" name="Text Placeholder 15">
            <a:extLst>
              <a:ext uri="{FF2B5EF4-FFF2-40B4-BE49-F238E27FC236}">
                <a16:creationId xmlns:a16="http://schemas.microsoft.com/office/drawing/2014/main" id="{F3625817-ADC5-402C-BF70-E72E180EA94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429000" y="2325820"/>
            <a:ext cx="1337117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8" name="Text Placeholder 18">
            <a:extLst>
              <a:ext uri="{FF2B5EF4-FFF2-40B4-BE49-F238E27FC236}">
                <a16:creationId xmlns:a16="http://schemas.microsoft.com/office/drawing/2014/main" id="{1CD742BF-928E-4F96-A707-0762F7415A8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429005" y="2586626"/>
            <a:ext cx="1336813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69" name="Text Placeholder 15">
            <a:extLst>
              <a:ext uri="{FF2B5EF4-FFF2-40B4-BE49-F238E27FC236}">
                <a16:creationId xmlns:a16="http://schemas.microsoft.com/office/drawing/2014/main" id="{F63CF451-68B6-4006-B393-3926AD5577F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395597" y="2325820"/>
            <a:ext cx="1337117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0" name="Text Placeholder 18">
            <a:extLst>
              <a:ext uri="{FF2B5EF4-FFF2-40B4-BE49-F238E27FC236}">
                <a16:creationId xmlns:a16="http://schemas.microsoft.com/office/drawing/2014/main" id="{0812886F-184C-40A8-A729-8B4B4926879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395602" y="2586626"/>
            <a:ext cx="1336813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1" name="Text Placeholder 15">
            <a:extLst>
              <a:ext uri="{FF2B5EF4-FFF2-40B4-BE49-F238E27FC236}">
                <a16:creationId xmlns:a16="http://schemas.microsoft.com/office/drawing/2014/main" id="{227745AB-F0A1-4D69-B3E7-1E05EC5A83C9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371508" y="2325820"/>
            <a:ext cx="1337117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2" name="Text Placeholder 18">
            <a:extLst>
              <a:ext uri="{FF2B5EF4-FFF2-40B4-BE49-F238E27FC236}">
                <a16:creationId xmlns:a16="http://schemas.microsoft.com/office/drawing/2014/main" id="{FA1D1660-FDA5-41B8-9EE3-ADA0E15F0CD7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371513" y="2586626"/>
            <a:ext cx="1336813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3" name="Text Placeholder 15">
            <a:extLst>
              <a:ext uri="{FF2B5EF4-FFF2-40B4-BE49-F238E27FC236}">
                <a16:creationId xmlns:a16="http://schemas.microsoft.com/office/drawing/2014/main" id="{40B672B5-5EF2-428E-8952-03BB5F47FB4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483375" y="4507480"/>
            <a:ext cx="1337117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4" name="Text Placeholder 18">
            <a:extLst>
              <a:ext uri="{FF2B5EF4-FFF2-40B4-BE49-F238E27FC236}">
                <a16:creationId xmlns:a16="http://schemas.microsoft.com/office/drawing/2014/main" id="{AAB3392A-4B63-483C-B97B-A962BA72959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483380" y="4768286"/>
            <a:ext cx="1336813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5" name="Text Placeholder 15">
            <a:extLst>
              <a:ext uri="{FF2B5EF4-FFF2-40B4-BE49-F238E27FC236}">
                <a16:creationId xmlns:a16="http://schemas.microsoft.com/office/drawing/2014/main" id="{52F154E0-81D0-4ED7-81F5-F2A41F6EE2EA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457493" y="4507480"/>
            <a:ext cx="1337117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6" name="Text Placeholder 18">
            <a:extLst>
              <a:ext uri="{FF2B5EF4-FFF2-40B4-BE49-F238E27FC236}">
                <a16:creationId xmlns:a16="http://schemas.microsoft.com/office/drawing/2014/main" id="{D57D2666-5AA0-4552-8434-DE134549DA05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457498" y="4768286"/>
            <a:ext cx="1336813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7" name="Text Placeholder 15">
            <a:extLst>
              <a:ext uri="{FF2B5EF4-FFF2-40B4-BE49-F238E27FC236}">
                <a16:creationId xmlns:a16="http://schemas.microsoft.com/office/drawing/2014/main" id="{7E6E0780-44C2-48C7-99F2-E711D9BFA85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416963" y="4502202"/>
            <a:ext cx="1337117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8" name="Text Placeholder 18">
            <a:extLst>
              <a:ext uri="{FF2B5EF4-FFF2-40B4-BE49-F238E27FC236}">
                <a16:creationId xmlns:a16="http://schemas.microsoft.com/office/drawing/2014/main" id="{41A5DBDC-E19D-4B74-863C-D63A78E49380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416968" y="4763008"/>
            <a:ext cx="1336813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9" name="Text Placeholder 15">
            <a:extLst>
              <a:ext uri="{FF2B5EF4-FFF2-40B4-BE49-F238E27FC236}">
                <a16:creationId xmlns:a16="http://schemas.microsoft.com/office/drawing/2014/main" id="{EEFB1377-2783-49F1-A131-38F4B63B90C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0376433" y="4527297"/>
            <a:ext cx="1799279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80" name="Text Placeholder 18">
            <a:extLst>
              <a:ext uri="{FF2B5EF4-FFF2-40B4-BE49-F238E27FC236}">
                <a16:creationId xmlns:a16="http://schemas.microsoft.com/office/drawing/2014/main" id="{C188F315-95C8-490A-AB31-6B6D7A7A5357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0376438" y="4788103"/>
            <a:ext cx="1798870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0519082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4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515600" cy="924808"/>
          </a:xfrm>
        </p:spPr>
        <p:txBody>
          <a:bodyPr lIns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de-DE"/>
              <a:t>1/7/20XX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87A579D-F737-4350-8205-BCA37BAFE1AB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11102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3135F811-46C6-4574-99D7-6B90FE873BD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AB03F056-6BD3-4D1E-B794-6796E05CC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DD442E15-02E7-470A-B455-1641DC03E51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7AB804A3-DDE8-4F7C-AA96-94BD898660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41D76E21-775F-4F86-8F17-E8258055D6DE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290EB005-534F-4E5E-81D4-3795AF32C8F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4DDA664B-9E00-41E2-903A-87130EEDB2DF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F38183B6-48F8-4715-8596-BFC77AFE9243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0C6D44CB-DAE7-40C8-B7B5-3AC0F92E224A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cap="all" spc="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D388CB94-B0AB-4513-9265-432FA36890D7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cap="all" spc="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82DB4D40-3550-49E6-AF64-41E7E499F45D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cap="all" spc="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F6056747-20EC-4D2B-8AD5-79902BC51847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3568700" y="4464453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cap="all" spc="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41809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A9869E4-27A3-4A22-92EA-ECD5099EC492}"/>
              </a:ext>
            </a:extLst>
          </p:cNvPr>
          <p:cNvSpPr/>
          <p:nvPr userDrawn="1"/>
        </p:nvSpPr>
        <p:spPr>
          <a:xfrm>
            <a:off x="6016886" y="0"/>
            <a:ext cx="6175114" cy="6858000"/>
          </a:xfrm>
          <a:custGeom>
            <a:avLst/>
            <a:gdLst>
              <a:gd name="connsiteX0" fmla="*/ 1341004 w 6175114"/>
              <a:gd name="connsiteY0" fmla="*/ 0 h 6858000"/>
              <a:gd name="connsiteX1" fmla="*/ 6175114 w 6175114"/>
              <a:gd name="connsiteY1" fmla="*/ 0 h 6858000"/>
              <a:gd name="connsiteX2" fmla="*/ 6175114 w 6175114"/>
              <a:gd name="connsiteY2" fmla="*/ 1753853 h 6858000"/>
              <a:gd name="connsiteX3" fmla="*/ 5820369 w 6175114"/>
              <a:gd name="connsiteY3" fmla="*/ 2196189 h 6858000"/>
              <a:gd name="connsiteX4" fmla="*/ 3753019 w 6175114"/>
              <a:gd name="connsiteY4" fmla="*/ 1432910 h 6858000"/>
              <a:gd name="connsiteX5" fmla="*/ 2496678 w 6175114"/>
              <a:gd name="connsiteY5" fmla="*/ 2275742 h 6858000"/>
              <a:gd name="connsiteX6" fmla="*/ 4071059 w 6175114"/>
              <a:gd name="connsiteY6" fmla="*/ 3452528 h 6858000"/>
              <a:gd name="connsiteX7" fmla="*/ 5359131 w 6175114"/>
              <a:gd name="connsiteY7" fmla="*/ 3977321 h 6858000"/>
              <a:gd name="connsiteX8" fmla="*/ 6026758 w 6175114"/>
              <a:gd name="connsiteY8" fmla="*/ 4302039 h 6858000"/>
              <a:gd name="connsiteX9" fmla="*/ 6175114 w 6175114"/>
              <a:gd name="connsiteY9" fmla="*/ 4397461 h 6858000"/>
              <a:gd name="connsiteX10" fmla="*/ 6175114 w 6175114"/>
              <a:gd name="connsiteY10" fmla="*/ 6858000 h 6858000"/>
              <a:gd name="connsiteX11" fmla="*/ 4869473 w 6175114"/>
              <a:gd name="connsiteY11" fmla="*/ 6858000 h 6858000"/>
              <a:gd name="connsiteX12" fmla="*/ 4856472 w 6175114"/>
              <a:gd name="connsiteY12" fmla="*/ 6790487 h 6858000"/>
              <a:gd name="connsiteX13" fmla="*/ 3419067 w 6175114"/>
              <a:gd name="connsiteY13" fmla="*/ 5837920 h 6858000"/>
              <a:gd name="connsiteX14" fmla="*/ 2099173 w 6175114"/>
              <a:gd name="connsiteY14" fmla="*/ 5265482 h 6858000"/>
              <a:gd name="connsiteX15" fmla="*/ 0 w 6175114"/>
              <a:gd name="connsiteY15" fmla="*/ 2434764 h 6858000"/>
              <a:gd name="connsiteX16" fmla="*/ 1315163 w 6175114"/>
              <a:gd name="connsiteY16" fmla="*/ 16279 h 6858000"/>
              <a:gd name="connsiteX17" fmla="*/ 1341004 w 6175114"/>
              <a:gd name="connsiteY1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175114" h="6858000">
                <a:moveTo>
                  <a:pt x="1341004" y="0"/>
                </a:moveTo>
                <a:lnTo>
                  <a:pt x="6175114" y="0"/>
                </a:lnTo>
                <a:lnTo>
                  <a:pt x="6175114" y="1753853"/>
                </a:lnTo>
                <a:lnTo>
                  <a:pt x="5820369" y="2196189"/>
                </a:lnTo>
                <a:cubicBezTo>
                  <a:pt x="5120645" y="1703218"/>
                  <a:pt x="4405009" y="1432910"/>
                  <a:pt x="3753019" y="1432910"/>
                </a:cubicBezTo>
                <a:cubicBezTo>
                  <a:pt x="2989739" y="1432910"/>
                  <a:pt x="2496678" y="1735039"/>
                  <a:pt x="2496678" y="2275742"/>
                </a:cubicBezTo>
                <a:cubicBezTo>
                  <a:pt x="2496678" y="2880092"/>
                  <a:pt x="3148671" y="3086756"/>
                  <a:pt x="4071059" y="3452528"/>
                </a:cubicBezTo>
                <a:lnTo>
                  <a:pt x="5359131" y="3977321"/>
                </a:lnTo>
                <a:cubicBezTo>
                  <a:pt x="5600645" y="4072737"/>
                  <a:pt x="5823711" y="4180452"/>
                  <a:pt x="6026758" y="4302039"/>
                </a:cubicBezTo>
                <a:lnTo>
                  <a:pt x="6175114" y="4397461"/>
                </a:lnTo>
                <a:lnTo>
                  <a:pt x="6175114" y="6858000"/>
                </a:lnTo>
                <a:lnTo>
                  <a:pt x="4869473" y="6858000"/>
                </a:lnTo>
                <a:lnTo>
                  <a:pt x="4856472" y="6790487"/>
                </a:lnTo>
                <a:cubicBezTo>
                  <a:pt x="4737539" y="6344090"/>
                  <a:pt x="4212235" y="6157971"/>
                  <a:pt x="3419067" y="5837920"/>
                </a:cubicBezTo>
                <a:lnTo>
                  <a:pt x="2099173" y="5265482"/>
                </a:lnTo>
                <a:cubicBezTo>
                  <a:pt x="1001854" y="4836066"/>
                  <a:pt x="0" y="3929589"/>
                  <a:pt x="0" y="2434764"/>
                </a:cubicBezTo>
                <a:cubicBezTo>
                  <a:pt x="0" y="1459726"/>
                  <a:pt x="493110" y="590353"/>
                  <a:pt x="1315163" y="16279"/>
                </a:cubicBezTo>
                <a:lnTo>
                  <a:pt x="1341004" y="0"/>
                </a:lnTo>
                <a:close/>
              </a:path>
            </a:pathLst>
          </a:custGeom>
          <a:gradFill>
            <a:gsLst>
              <a:gs pos="100000">
                <a:schemeClr val="accent2"/>
              </a:gs>
              <a:gs pos="8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3917A6-AC6D-490C-947C-C8BDB0A54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56" y="3257550"/>
            <a:ext cx="4203247" cy="743744"/>
          </a:xfrm>
        </p:spPr>
        <p:txBody>
          <a:bodyPr lIns="0" anchor="t">
            <a:noAutofit/>
          </a:bodyPr>
          <a:lstStyle>
            <a:lvl1pPr>
              <a:defRPr sz="28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2EF9B-97B0-4909-B1C8-B680035F9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456" y="4238625"/>
            <a:ext cx="4203247" cy="1800225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881D0-A955-463B-814E-4977DB44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1/7/20XX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B6947-085B-4130-82A4-5D464A42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21287-635C-42C2-8343-AB4B83FB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FF96520-E4CE-4EAD-8ABF-1D2297D6B3AA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BF3408D-E369-4A9E-ABF8-0D643DDD2F9A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30480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7814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ic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E65E2A4-B306-4415-9D4B-9E9F98B043B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508046" cy="6858000"/>
          </a:xfrm>
          <a:custGeom>
            <a:avLst/>
            <a:gdLst>
              <a:gd name="connsiteX0" fmla="*/ 0 w 6508046"/>
              <a:gd name="connsiteY0" fmla="*/ 0 h 6858000"/>
              <a:gd name="connsiteX1" fmla="*/ 364331 w 6508046"/>
              <a:gd name="connsiteY1" fmla="*/ 0 h 6858000"/>
              <a:gd name="connsiteX2" fmla="*/ 1163270 w 6508046"/>
              <a:gd name="connsiteY2" fmla="*/ 2195274 h 6858000"/>
              <a:gd name="connsiteX3" fmla="*/ 1708696 w 6508046"/>
              <a:gd name="connsiteY3" fmla="*/ 4033986 h 6858000"/>
              <a:gd name="connsiteX4" fmla="*/ 1771025 w 6508046"/>
              <a:gd name="connsiteY4" fmla="*/ 4033986 h 6858000"/>
              <a:gd name="connsiteX5" fmla="*/ 2316450 w 6508046"/>
              <a:gd name="connsiteY5" fmla="*/ 2195274 h 6858000"/>
              <a:gd name="connsiteX6" fmla="*/ 3084403 w 6508046"/>
              <a:gd name="connsiteY6" fmla="*/ 0 h 6858000"/>
              <a:gd name="connsiteX7" fmla="*/ 6508046 w 6508046"/>
              <a:gd name="connsiteY7" fmla="*/ 0 h 6858000"/>
              <a:gd name="connsiteX8" fmla="*/ 6508046 w 6508046"/>
              <a:gd name="connsiteY8" fmla="*/ 6858000 h 6858000"/>
              <a:gd name="connsiteX9" fmla="*/ 4310896 w 6508046"/>
              <a:gd name="connsiteY9" fmla="*/ 6858000 h 6858000"/>
              <a:gd name="connsiteX10" fmla="*/ 4310896 w 6508046"/>
              <a:gd name="connsiteY10" fmla="*/ 4407962 h 6858000"/>
              <a:gd name="connsiteX11" fmla="*/ 4638169 w 6508046"/>
              <a:gd name="connsiteY11" fmla="*/ 683746 h 6858000"/>
              <a:gd name="connsiteX12" fmla="*/ 4575840 w 6508046"/>
              <a:gd name="connsiteY12" fmla="*/ 683746 h 6858000"/>
              <a:gd name="connsiteX13" fmla="*/ 3734395 w 6508046"/>
              <a:gd name="connsiteY13" fmla="*/ 3332738 h 6858000"/>
              <a:gd name="connsiteX14" fmla="*/ 2441823 w 6508046"/>
              <a:gd name="connsiteY14" fmla="*/ 6858000 h 6858000"/>
              <a:gd name="connsiteX15" fmla="*/ 914221 w 6508046"/>
              <a:gd name="connsiteY15" fmla="*/ 6858000 h 6858000"/>
              <a:gd name="connsiteX16" fmla="*/ 0 w 6508046"/>
              <a:gd name="connsiteY16" fmla="*/ 43361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08046" h="6858000">
                <a:moveTo>
                  <a:pt x="0" y="0"/>
                </a:moveTo>
                <a:lnTo>
                  <a:pt x="364331" y="0"/>
                </a:lnTo>
                <a:lnTo>
                  <a:pt x="1163270" y="2195274"/>
                </a:lnTo>
                <a:cubicBezTo>
                  <a:pt x="1350258" y="2787402"/>
                  <a:pt x="1521708" y="3395157"/>
                  <a:pt x="1708696" y="4033986"/>
                </a:cubicBezTo>
                <a:lnTo>
                  <a:pt x="1771025" y="4033986"/>
                </a:lnTo>
                <a:cubicBezTo>
                  <a:pt x="1958013" y="3395067"/>
                  <a:pt x="2113925" y="2787313"/>
                  <a:pt x="2316450" y="2195274"/>
                </a:cubicBezTo>
                <a:lnTo>
                  <a:pt x="3084403" y="0"/>
                </a:lnTo>
                <a:lnTo>
                  <a:pt x="6508046" y="0"/>
                </a:lnTo>
                <a:lnTo>
                  <a:pt x="6508046" y="6858000"/>
                </a:lnTo>
                <a:lnTo>
                  <a:pt x="4310896" y="6858000"/>
                </a:lnTo>
                <a:lnTo>
                  <a:pt x="4310896" y="4407962"/>
                </a:lnTo>
                <a:cubicBezTo>
                  <a:pt x="4310896" y="3410694"/>
                  <a:pt x="4513511" y="1681014"/>
                  <a:pt x="4638169" y="683746"/>
                </a:cubicBezTo>
                <a:lnTo>
                  <a:pt x="4575840" y="683746"/>
                </a:lnTo>
                <a:lnTo>
                  <a:pt x="3734395" y="3332738"/>
                </a:lnTo>
                <a:lnTo>
                  <a:pt x="2441823" y="6858000"/>
                </a:lnTo>
                <a:lnTo>
                  <a:pt x="914221" y="6858000"/>
                </a:lnTo>
                <a:lnTo>
                  <a:pt x="0" y="433616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2EF9B-97B0-4909-B1C8-B680035F9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0771" y="4136571"/>
            <a:ext cx="3907972" cy="1883230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881D0-A955-463B-814E-4977DB44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43743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1/7/20XX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B6947-085B-4130-82A4-5D464A42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32514" y="6356350"/>
            <a:ext cx="217553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21287-635C-42C2-8343-AB4B83FB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CA22921-D059-426E-8623-0C4322D58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0771" y="3363686"/>
            <a:ext cx="3907972" cy="555171"/>
          </a:xfrm>
        </p:spPr>
        <p:txBody>
          <a:bodyPr lIns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78A5C12-53C3-4CC4-AA3B-D3292948C778}"/>
              </a:ext>
            </a:extLst>
          </p:cNvPr>
          <p:cNvCxnSpPr>
            <a:cxnSpLocks/>
          </p:cNvCxnSpPr>
          <p:nvPr userDrawn="1"/>
        </p:nvCxnSpPr>
        <p:spPr>
          <a:xfrm>
            <a:off x="7271657" y="0"/>
            <a:ext cx="0" cy="3124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3629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D230F83A-5E75-4047-ADC0-05151570D70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426578" y="0"/>
            <a:ext cx="5765422" cy="6858000"/>
          </a:xfrm>
          <a:custGeom>
            <a:avLst/>
            <a:gdLst>
              <a:gd name="connsiteX0" fmla="*/ 4105955 w 5765422"/>
              <a:gd name="connsiteY0" fmla="*/ 0 h 6858000"/>
              <a:gd name="connsiteX1" fmla="*/ 5765422 w 5765422"/>
              <a:gd name="connsiteY1" fmla="*/ 0 h 6858000"/>
              <a:gd name="connsiteX2" fmla="*/ 5765422 w 5765422"/>
              <a:gd name="connsiteY2" fmla="*/ 6858000 h 6858000"/>
              <a:gd name="connsiteX3" fmla="*/ 0 w 576542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5422" h="6858000">
                <a:moveTo>
                  <a:pt x="4105955" y="0"/>
                </a:moveTo>
                <a:lnTo>
                  <a:pt x="5765422" y="0"/>
                </a:lnTo>
                <a:lnTo>
                  <a:pt x="576542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r">
              <a:buNone/>
              <a:defRPr/>
            </a:lvl1pPr>
          </a:lstStyle>
          <a:p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96FD6FB9-CD68-47AB-A03D-06B72104AF11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-11657" y="-16298"/>
            <a:ext cx="5555640" cy="6874299"/>
          </a:xfrm>
          <a:custGeom>
            <a:avLst/>
            <a:gdLst>
              <a:gd name="connsiteX0" fmla="*/ 0 w 5555640"/>
              <a:gd name="connsiteY0" fmla="*/ 0 h 6874299"/>
              <a:gd name="connsiteX1" fmla="*/ 5555640 w 5555640"/>
              <a:gd name="connsiteY1" fmla="*/ 8960 h 6874299"/>
              <a:gd name="connsiteX2" fmla="*/ 1445237 w 5555640"/>
              <a:gd name="connsiteY2" fmla="*/ 6874299 h 6874299"/>
              <a:gd name="connsiteX3" fmla="*/ 0 w 5555640"/>
              <a:gd name="connsiteY3" fmla="*/ 6874299 h 6874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55640" h="6874299">
                <a:moveTo>
                  <a:pt x="0" y="0"/>
                </a:moveTo>
                <a:lnTo>
                  <a:pt x="5555640" y="8960"/>
                </a:lnTo>
                <a:lnTo>
                  <a:pt x="1445237" y="6874299"/>
                </a:lnTo>
                <a:lnTo>
                  <a:pt x="0" y="687429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61307" y="4277953"/>
            <a:ext cx="2310968" cy="470424"/>
          </a:xfrm>
        </p:spPr>
        <p:txBody>
          <a:bodyPr lIns="0">
            <a:normAutofit/>
          </a:bodyPr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1/7/20XX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D9C3D27C-5291-4A1A-83AC-B52D25F43D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156823" y="4752561"/>
            <a:ext cx="2310968" cy="470424"/>
          </a:xfrm>
        </p:spPr>
        <p:txBody>
          <a:bodyPr lIns="0">
            <a:normAutofit/>
          </a:bodyPr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2B757B2D-A738-401D-A78C-05475608F20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69713" y="5217644"/>
            <a:ext cx="2310968" cy="470424"/>
          </a:xfrm>
        </p:spPr>
        <p:txBody>
          <a:bodyPr lIns="0">
            <a:normAutofit/>
          </a:bodyPr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7" name="Text Placeholder 18">
            <a:extLst>
              <a:ext uri="{FF2B5EF4-FFF2-40B4-BE49-F238E27FC236}">
                <a16:creationId xmlns:a16="http://schemas.microsoft.com/office/drawing/2014/main" id="{AD14F11B-0FDD-41EF-8278-550F37093B1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80046" y="5673201"/>
            <a:ext cx="2310968" cy="470424"/>
          </a:xfrm>
        </p:spPr>
        <p:txBody>
          <a:bodyPr lIns="0">
            <a:normAutofit/>
          </a:bodyPr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EB2270B-D707-4103-98F1-E697CEBA7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8571" y="3363686"/>
            <a:ext cx="3907972" cy="555171"/>
          </a:xfrm>
        </p:spPr>
        <p:txBody>
          <a:bodyPr lIns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124205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ic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583479E-F517-4F8A-9382-5B73D75104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16886" y="0"/>
            <a:ext cx="6175114" cy="6858000"/>
          </a:xfrm>
          <a:custGeom>
            <a:avLst/>
            <a:gdLst>
              <a:gd name="connsiteX0" fmla="*/ 1341004 w 6175114"/>
              <a:gd name="connsiteY0" fmla="*/ 0 h 6858000"/>
              <a:gd name="connsiteX1" fmla="*/ 6175114 w 6175114"/>
              <a:gd name="connsiteY1" fmla="*/ 0 h 6858000"/>
              <a:gd name="connsiteX2" fmla="*/ 6175114 w 6175114"/>
              <a:gd name="connsiteY2" fmla="*/ 1753853 h 6858000"/>
              <a:gd name="connsiteX3" fmla="*/ 5820369 w 6175114"/>
              <a:gd name="connsiteY3" fmla="*/ 2196189 h 6858000"/>
              <a:gd name="connsiteX4" fmla="*/ 3753019 w 6175114"/>
              <a:gd name="connsiteY4" fmla="*/ 1432910 h 6858000"/>
              <a:gd name="connsiteX5" fmla="*/ 2496678 w 6175114"/>
              <a:gd name="connsiteY5" fmla="*/ 2275742 h 6858000"/>
              <a:gd name="connsiteX6" fmla="*/ 4071059 w 6175114"/>
              <a:gd name="connsiteY6" fmla="*/ 3452528 h 6858000"/>
              <a:gd name="connsiteX7" fmla="*/ 5359131 w 6175114"/>
              <a:gd name="connsiteY7" fmla="*/ 3977321 h 6858000"/>
              <a:gd name="connsiteX8" fmla="*/ 6026758 w 6175114"/>
              <a:gd name="connsiteY8" fmla="*/ 4302039 h 6858000"/>
              <a:gd name="connsiteX9" fmla="*/ 6175114 w 6175114"/>
              <a:gd name="connsiteY9" fmla="*/ 4397461 h 6858000"/>
              <a:gd name="connsiteX10" fmla="*/ 6175114 w 6175114"/>
              <a:gd name="connsiteY10" fmla="*/ 6858000 h 6858000"/>
              <a:gd name="connsiteX11" fmla="*/ 4869473 w 6175114"/>
              <a:gd name="connsiteY11" fmla="*/ 6858000 h 6858000"/>
              <a:gd name="connsiteX12" fmla="*/ 4856472 w 6175114"/>
              <a:gd name="connsiteY12" fmla="*/ 6790487 h 6858000"/>
              <a:gd name="connsiteX13" fmla="*/ 3419067 w 6175114"/>
              <a:gd name="connsiteY13" fmla="*/ 5837920 h 6858000"/>
              <a:gd name="connsiteX14" fmla="*/ 2099173 w 6175114"/>
              <a:gd name="connsiteY14" fmla="*/ 5265482 h 6858000"/>
              <a:gd name="connsiteX15" fmla="*/ 0 w 6175114"/>
              <a:gd name="connsiteY15" fmla="*/ 2434764 h 6858000"/>
              <a:gd name="connsiteX16" fmla="*/ 1315163 w 6175114"/>
              <a:gd name="connsiteY16" fmla="*/ 1627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175114" h="6858000">
                <a:moveTo>
                  <a:pt x="1341004" y="0"/>
                </a:moveTo>
                <a:lnTo>
                  <a:pt x="6175114" y="0"/>
                </a:lnTo>
                <a:lnTo>
                  <a:pt x="6175114" y="1753853"/>
                </a:lnTo>
                <a:lnTo>
                  <a:pt x="5820369" y="2196189"/>
                </a:lnTo>
                <a:cubicBezTo>
                  <a:pt x="5120645" y="1703218"/>
                  <a:pt x="4405009" y="1432910"/>
                  <a:pt x="3753019" y="1432910"/>
                </a:cubicBezTo>
                <a:cubicBezTo>
                  <a:pt x="2989739" y="1432910"/>
                  <a:pt x="2496678" y="1735039"/>
                  <a:pt x="2496678" y="2275742"/>
                </a:cubicBezTo>
                <a:cubicBezTo>
                  <a:pt x="2496678" y="2880092"/>
                  <a:pt x="3148671" y="3086756"/>
                  <a:pt x="4071059" y="3452528"/>
                </a:cubicBezTo>
                <a:lnTo>
                  <a:pt x="5359131" y="3977321"/>
                </a:lnTo>
                <a:cubicBezTo>
                  <a:pt x="5600645" y="4072737"/>
                  <a:pt x="5823711" y="4180452"/>
                  <a:pt x="6026758" y="4302039"/>
                </a:cubicBezTo>
                <a:lnTo>
                  <a:pt x="6175114" y="4397461"/>
                </a:lnTo>
                <a:lnTo>
                  <a:pt x="6175114" y="6858000"/>
                </a:lnTo>
                <a:lnTo>
                  <a:pt x="4869473" y="6858000"/>
                </a:lnTo>
                <a:lnTo>
                  <a:pt x="4856472" y="6790487"/>
                </a:lnTo>
                <a:cubicBezTo>
                  <a:pt x="4737539" y="6344090"/>
                  <a:pt x="4212235" y="6157971"/>
                  <a:pt x="3419067" y="5837920"/>
                </a:cubicBezTo>
                <a:lnTo>
                  <a:pt x="2099173" y="5265482"/>
                </a:lnTo>
                <a:cubicBezTo>
                  <a:pt x="1001854" y="4836066"/>
                  <a:pt x="0" y="3929589"/>
                  <a:pt x="0" y="2434764"/>
                </a:cubicBezTo>
                <a:cubicBezTo>
                  <a:pt x="0" y="1459726"/>
                  <a:pt x="493110" y="590353"/>
                  <a:pt x="1315163" y="1627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3917A6-AC6D-490C-947C-C8BDB0A54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56" y="3257550"/>
            <a:ext cx="4203247" cy="743744"/>
          </a:xfrm>
        </p:spPr>
        <p:txBody>
          <a:bodyPr lIns="0" anchor="t">
            <a:noAutofit/>
          </a:bodyPr>
          <a:lstStyle>
            <a:lvl1pPr>
              <a:defRPr sz="28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2EF9B-97B0-4909-B1C8-B680035F9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456" y="4238625"/>
            <a:ext cx="4203247" cy="1800225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881D0-A955-463B-814E-4977DB44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1/7/20XX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B6947-085B-4130-82A4-5D464A42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21287-635C-42C2-8343-AB4B83FB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FF96520-E4CE-4EAD-8ABF-1D2297D6B3AA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BF3408D-E369-4A9E-ABF8-0D643DDD2F9A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30480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78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34186" y="2903538"/>
            <a:ext cx="3104198" cy="345475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34141" y="3249013"/>
            <a:ext cx="3103493" cy="866401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41894" y="2903538"/>
            <a:ext cx="310419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42223" y="3249013"/>
            <a:ext cx="3103493" cy="866401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9601" y="2903538"/>
            <a:ext cx="310419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50305" y="3249013"/>
            <a:ext cx="3103493" cy="866401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515600" cy="924808"/>
          </a:xfrm>
        </p:spPr>
        <p:txBody>
          <a:bodyPr lIns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de-DE"/>
              <a:t>1/7/20XX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6CB12E29-CEAA-4595-B65C-5BE0B527CD4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33811" y="4551950"/>
            <a:ext cx="310419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9A5A9E4A-8FA1-4B1A-86F3-162A0ED25FF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33766" y="4897425"/>
            <a:ext cx="3103493" cy="866401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1656AF90-4012-4B9E-81A7-2796EE40AEA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641519" y="4551950"/>
            <a:ext cx="310419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E34BCA93-D058-4D61-BAE5-2671E157237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641848" y="4897425"/>
            <a:ext cx="3103493" cy="866401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0BE8C5BE-9959-40C7-83C2-546EBFBC141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49226" y="4551950"/>
            <a:ext cx="310419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FC20880-2D17-4854-A424-DED10A8A8D3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249930" y="4897425"/>
            <a:ext cx="3103493" cy="866401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87A579D-F737-4350-8205-BCA37BAFE1AB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11102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003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50921" y="2145859"/>
            <a:ext cx="5042568" cy="345473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50922" y="2491335"/>
            <a:ext cx="5041422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419184"/>
            <a:ext cx="2362200" cy="1110286"/>
          </a:xfrm>
        </p:spPr>
        <p:txBody>
          <a:bodyPr lIns="0" anchor="b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de-DE"/>
              <a:t>1/7/20XX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E6C37A20-957D-4B0B-AC33-7DD21D99A6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50921" y="3198051"/>
            <a:ext cx="504256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D9C3D27C-5291-4A1A-83AC-B52D25F43D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50922" y="3543527"/>
            <a:ext cx="5041422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BD09685A-53BF-4E9B-BD7F-C77B60165D2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50921" y="5302434"/>
            <a:ext cx="504256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2B757B2D-A738-401D-A78C-05475608F20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50922" y="5647910"/>
            <a:ext cx="5041422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AE158F00-CB9F-4C14-B6F0-47E4F701912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450921" y="4250243"/>
            <a:ext cx="504256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07878182-5985-41C8-B69F-9DB9EC1313F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450922" y="4595719"/>
            <a:ext cx="5041422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F8873A5-9160-4B79-B9CB-CBE583030B0E}"/>
              </a:ext>
            </a:extLst>
          </p:cNvPr>
          <p:cNvCxnSpPr>
            <a:cxnSpLocks/>
          </p:cNvCxnSpPr>
          <p:nvPr userDrawn="1"/>
        </p:nvCxnSpPr>
        <p:spPr>
          <a:xfrm>
            <a:off x="3766456" y="-16561"/>
            <a:ext cx="0" cy="687456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4D9D5EA-266D-4541-BA3F-22BC31AAB6AA}"/>
              </a:ext>
            </a:extLst>
          </p:cNvPr>
          <p:cNvCxnSpPr/>
          <p:nvPr userDrawn="1"/>
        </p:nvCxnSpPr>
        <p:spPr>
          <a:xfrm>
            <a:off x="-1" y="1676400"/>
            <a:ext cx="1219199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880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, and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A2B5F8DD-B338-48F8-9DF4-E1A31DFCB5B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2" y="0"/>
            <a:ext cx="6694955" cy="6858000"/>
          </a:xfrm>
          <a:custGeom>
            <a:avLst/>
            <a:gdLst>
              <a:gd name="connsiteX0" fmla="*/ 0 w 6694955"/>
              <a:gd name="connsiteY0" fmla="*/ 0 h 6858000"/>
              <a:gd name="connsiteX1" fmla="*/ 6694955 w 6694955"/>
              <a:gd name="connsiteY1" fmla="*/ 0 h 6858000"/>
              <a:gd name="connsiteX2" fmla="*/ 2589160 w 6694955"/>
              <a:gd name="connsiteY2" fmla="*/ 6857732 h 6858000"/>
              <a:gd name="connsiteX3" fmla="*/ 0 w 669495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4955" h="6858000">
                <a:moveTo>
                  <a:pt x="0" y="0"/>
                </a:moveTo>
                <a:lnTo>
                  <a:pt x="6694955" y="0"/>
                </a:lnTo>
                <a:lnTo>
                  <a:pt x="2589160" y="6857732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44768" y="2069658"/>
            <a:ext cx="5042568" cy="345476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44768" y="2415134"/>
            <a:ext cx="5041422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1633" y="690928"/>
            <a:ext cx="4501910" cy="732282"/>
          </a:xfrm>
        </p:spPr>
        <p:txBody>
          <a:bodyPr lIns="0" anchor="b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1/7/20XX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E6C37A20-957D-4B0B-AC33-7DD21D99A6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00006" y="3587638"/>
            <a:ext cx="504256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D9C3D27C-5291-4A1A-83AC-B52D25F43D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300007" y="3933114"/>
            <a:ext cx="5041422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BD09685A-53BF-4E9B-BD7F-C77B60165D2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98264" y="5105618"/>
            <a:ext cx="504256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2B757B2D-A738-401D-A78C-05475608F20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98264" y="5451094"/>
            <a:ext cx="5041422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642735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ic 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F5EB3F05-D570-4C10-88F4-F6BC15CF1F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-12700"/>
            <a:ext cx="7080595" cy="6870700"/>
          </a:xfrm>
          <a:custGeom>
            <a:avLst/>
            <a:gdLst>
              <a:gd name="connsiteX0" fmla="*/ 0 w 7080595"/>
              <a:gd name="connsiteY0" fmla="*/ 0 h 6870700"/>
              <a:gd name="connsiteX1" fmla="*/ 7080595 w 7080595"/>
              <a:gd name="connsiteY1" fmla="*/ 0 h 6870700"/>
              <a:gd name="connsiteX2" fmla="*/ 7080595 w 7080595"/>
              <a:gd name="connsiteY2" fmla="*/ 1883211 h 6870700"/>
              <a:gd name="connsiteX3" fmla="*/ 4515477 w 7080595"/>
              <a:gd name="connsiteY3" fmla="*/ 1883211 h 6870700"/>
              <a:gd name="connsiteX4" fmla="*/ 4515477 w 7080595"/>
              <a:gd name="connsiteY4" fmla="*/ 6870700 h 6870700"/>
              <a:gd name="connsiteX5" fmla="*/ 2269215 w 7080595"/>
              <a:gd name="connsiteY5" fmla="*/ 6870700 h 6870700"/>
              <a:gd name="connsiteX6" fmla="*/ 2269215 w 7080595"/>
              <a:gd name="connsiteY6" fmla="*/ 1883211 h 6870700"/>
              <a:gd name="connsiteX7" fmla="*/ 0 w 7080595"/>
              <a:gd name="connsiteY7" fmla="*/ 1883211 h 687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80595" h="6870700">
                <a:moveTo>
                  <a:pt x="0" y="0"/>
                </a:moveTo>
                <a:lnTo>
                  <a:pt x="7080595" y="0"/>
                </a:lnTo>
                <a:lnTo>
                  <a:pt x="7080595" y="1883211"/>
                </a:lnTo>
                <a:lnTo>
                  <a:pt x="4515477" y="1883211"/>
                </a:lnTo>
                <a:lnTo>
                  <a:pt x="4515477" y="6870700"/>
                </a:lnTo>
                <a:lnTo>
                  <a:pt x="2269215" y="6870700"/>
                </a:lnTo>
                <a:lnTo>
                  <a:pt x="2269215" y="1883211"/>
                </a:lnTo>
                <a:lnTo>
                  <a:pt x="0" y="188321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881D0-A955-463B-814E-4977DB44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1/7/20XX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B6947-085B-4130-82A4-5D464A42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21287-635C-42C2-8343-AB4B83FB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FEA6F9E-1C21-4644-8E2A-AD5673EEA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799" y="2318657"/>
            <a:ext cx="4203247" cy="1440996"/>
          </a:xfrm>
        </p:spPr>
        <p:txBody>
          <a:bodyPr lIns="0" anchor="b">
            <a:noAutofit/>
          </a:bodyPr>
          <a:lstStyle>
            <a:lvl1pPr>
              <a:defRPr sz="28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C1D1C8A-E829-4284-AB95-2DD0C7BAA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799" y="4147457"/>
            <a:ext cx="4203247" cy="1532165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C539CF-E024-420D-BFED-5F2212DA8CE3}"/>
              </a:ext>
            </a:extLst>
          </p:cNvPr>
          <p:cNvCxnSpPr>
            <a:cxnSpLocks/>
          </p:cNvCxnSpPr>
          <p:nvPr userDrawn="1"/>
        </p:nvCxnSpPr>
        <p:spPr>
          <a:xfrm>
            <a:off x="-1" y="4376058"/>
            <a:ext cx="705394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0973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A5404BE-7C49-4381-8FC0-95A496CFB4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9B922914-E333-400C-A083-27A44BE79C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50085" y="4546575"/>
            <a:ext cx="1500624" cy="1681163"/>
          </a:xfrm>
        </p:spPr>
        <p:txBody>
          <a:bodyPr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</a:t>
            </a:r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486A9052-3614-4622-A421-1D20E5B311A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77374" y="2750392"/>
            <a:ext cx="1253665" cy="1681163"/>
          </a:xfrm>
        </p:spPr>
        <p:txBody>
          <a:bodyPr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F3ADE3E-3D48-4C5D-9FE4-2D7A2631586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2380" y="903514"/>
            <a:ext cx="1253665" cy="1681163"/>
          </a:xfrm>
        </p:spPr>
        <p:txBody>
          <a:bodyPr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</a:t>
            </a:r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9B49215A-DBBC-4C0F-A6A8-DFB2D54643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77374" y="897072"/>
            <a:ext cx="1253665" cy="1681163"/>
          </a:xfrm>
        </p:spPr>
        <p:txBody>
          <a:bodyPr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8BB770-F6A6-44A3-BCE1-BCCCC1E8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6143" y="5201920"/>
            <a:ext cx="5747657" cy="992505"/>
          </a:xfrm>
        </p:spPr>
        <p:txBody>
          <a:bodyPr anchor="ctr">
            <a:normAutofit/>
          </a:bodyPr>
          <a:lstStyle>
            <a:lvl1pPr>
              <a:defRPr sz="4800" cap="all" baseline="0"/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3" name="Graphic 8">
            <a:extLst>
              <a:ext uri="{FF2B5EF4-FFF2-40B4-BE49-F238E27FC236}">
                <a16:creationId xmlns:a16="http://schemas.microsoft.com/office/drawing/2014/main" id="{A6A04B8C-D941-483E-B669-7436C535C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65384" y="1857932"/>
            <a:ext cx="922101" cy="2445893"/>
          </a:xfrm>
          <a:custGeom>
            <a:avLst/>
            <a:gdLst>
              <a:gd name="connsiteX0" fmla="*/ 922101 w 922101"/>
              <a:gd name="connsiteY0" fmla="*/ 2615575 h 2615575"/>
              <a:gd name="connsiteX1" fmla="*/ 922101 w 922101"/>
              <a:gd name="connsiteY1" fmla="*/ 1134894 h 2615575"/>
              <a:gd name="connsiteX2" fmla="*/ 922101 w 922101"/>
              <a:gd name="connsiteY2" fmla="*/ 0 h 2615575"/>
              <a:gd name="connsiteX3" fmla="*/ 0 w 922101"/>
              <a:gd name="connsiteY3" fmla="*/ 0 h 2615575"/>
              <a:gd name="connsiteX0" fmla="*/ 922101 w 922101"/>
              <a:gd name="connsiteY0" fmla="*/ 2332208 h 2332208"/>
              <a:gd name="connsiteX1" fmla="*/ 922101 w 922101"/>
              <a:gd name="connsiteY1" fmla="*/ 1134894 h 2332208"/>
              <a:gd name="connsiteX2" fmla="*/ 922101 w 922101"/>
              <a:gd name="connsiteY2" fmla="*/ 0 h 2332208"/>
              <a:gd name="connsiteX3" fmla="*/ 0 w 922101"/>
              <a:gd name="connsiteY3" fmla="*/ 0 h 233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2101" h="2332208">
                <a:moveTo>
                  <a:pt x="922101" y="2332208"/>
                </a:moveTo>
                <a:lnTo>
                  <a:pt x="922101" y="1134894"/>
                </a:lnTo>
                <a:lnTo>
                  <a:pt x="922101" y="0"/>
                </a:lnTo>
                <a:lnTo>
                  <a:pt x="0" y="0"/>
                </a:lnTo>
              </a:path>
            </a:pathLst>
          </a:custGeom>
          <a:noFill/>
          <a:ln w="19050" cap="flat">
            <a:solidFill>
              <a:srgbClr val="C3EF0C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8">
            <a:extLst>
              <a:ext uri="{FF2B5EF4-FFF2-40B4-BE49-F238E27FC236}">
                <a16:creationId xmlns:a16="http://schemas.microsoft.com/office/drawing/2014/main" id="{7A6DC6C6-E9EB-405C-A68E-EE8EEBBCA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45311" y="1857400"/>
            <a:ext cx="691575" cy="8866"/>
          </a:xfrm>
          <a:custGeom>
            <a:avLst/>
            <a:gdLst>
              <a:gd name="connsiteX0" fmla="*/ 691576 w 691575"/>
              <a:gd name="connsiteY0" fmla="*/ 0 h 8866"/>
              <a:gd name="connsiteX1" fmla="*/ 0 w 691575"/>
              <a:gd name="connsiteY1" fmla="*/ 0 h 8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1575" h="8866">
                <a:moveTo>
                  <a:pt x="691576" y="0"/>
                </a:moveTo>
                <a:lnTo>
                  <a:pt x="0" y="0"/>
                </a:lnTo>
              </a:path>
            </a:pathLst>
          </a:custGeom>
          <a:ln w="19050" cap="flat">
            <a:solidFill>
              <a:srgbClr val="C3EF0C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" name="Graphic 8">
            <a:extLst>
              <a:ext uri="{FF2B5EF4-FFF2-40B4-BE49-F238E27FC236}">
                <a16:creationId xmlns:a16="http://schemas.microsoft.com/office/drawing/2014/main" id="{028B5C16-2909-487D-BE4D-A794F3BA7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65384" y="1857931"/>
            <a:ext cx="922101" cy="2573623"/>
          </a:xfrm>
          <a:custGeom>
            <a:avLst/>
            <a:gdLst>
              <a:gd name="connsiteX0" fmla="*/ 922101 w 922101"/>
              <a:gd name="connsiteY0" fmla="*/ 2615575 h 2615575"/>
              <a:gd name="connsiteX1" fmla="*/ 922101 w 922101"/>
              <a:gd name="connsiteY1" fmla="*/ 1134894 h 2615575"/>
              <a:gd name="connsiteX2" fmla="*/ 922101 w 922101"/>
              <a:gd name="connsiteY2" fmla="*/ 0 h 2615575"/>
              <a:gd name="connsiteX3" fmla="*/ 0 w 922101"/>
              <a:gd name="connsiteY3" fmla="*/ 0 h 2615575"/>
              <a:gd name="connsiteX0" fmla="*/ 922101 w 922101"/>
              <a:gd name="connsiteY0" fmla="*/ 2332208 h 2332208"/>
              <a:gd name="connsiteX1" fmla="*/ 922101 w 922101"/>
              <a:gd name="connsiteY1" fmla="*/ 1134894 h 2332208"/>
              <a:gd name="connsiteX2" fmla="*/ 922101 w 922101"/>
              <a:gd name="connsiteY2" fmla="*/ 0 h 2332208"/>
              <a:gd name="connsiteX3" fmla="*/ 0 w 922101"/>
              <a:gd name="connsiteY3" fmla="*/ 0 h 233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2101" h="2332208">
                <a:moveTo>
                  <a:pt x="922101" y="2332208"/>
                </a:moveTo>
                <a:lnTo>
                  <a:pt x="922101" y="1134894"/>
                </a:lnTo>
                <a:lnTo>
                  <a:pt x="922101" y="0"/>
                </a:lnTo>
                <a:lnTo>
                  <a:pt x="0" y="0"/>
                </a:lnTo>
              </a:path>
            </a:pathLst>
          </a:custGeom>
          <a:noFill/>
          <a:ln w="19050" cap="flat">
            <a:solidFill>
              <a:srgbClr val="C3EF0C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4163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20" userDrawn="1">
          <p15:clr>
            <a:srgbClr val="FBAE40"/>
          </p15:clr>
        </p15:guide>
        <p15:guide id="2" orient="horz" pos="1584" userDrawn="1">
          <p15:clr>
            <a:srgbClr val="FBAE40"/>
          </p15:clr>
        </p15:guide>
        <p15:guide id="3" orient="horz" pos="271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icons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34142" y="3971432"/>
            <a:ext cx="2941600" cy="360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34142" y="4605832"/>
            <a:ext cx="2941600" cy="1141882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43CBE128-6D8D-4605-B225-5A34FFB1F25B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034142" y="3048000"/>
            <a:ext cx="769486" cy="769486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7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Click icon to add picture</a:t>
            </a:r>
            <a:endParaRPr lang="en-ZA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AA3FE14-6E13-47C9-A512-83A96F3DD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515600" cy="924808"/>
          </a:xfrm>
        </p:spPr>
        <p:txBody>
          <a:bodyPr lIns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D83A9ED-5F19-4646-ADCE-C829C97154DC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11102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6187F4BE-3AD3-4857-B0A9-A9285E52D819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706975" y="3971432"/>
            <a:ext cx="2941600" cy="360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5F81158B-DA52-484D-8105-92B77E4DC46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706975" y="4605832"/>
            <a:ext cx="2941600" cy="1141882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22" name="Picture Placeholder 15">
            <a:extLst>
              <a:ext uri="{FF2B5EF4-FFF2-40B4-BE49-F238E27FC236}">
                <a16:creationId xmlns:a16="http://schemas.microsoft.com/office/drawing/2014/main" id="{51CF84FA-944B-434D-A8DD-F5D8A6BD7F12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4706975" y="3048000"/>
            <a:ext cx="769486" cy="769486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7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Click icon to add picture</a:t>
            </a:r>
            <a:endParaRPr lang="en-ZA" dirty="0"/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9AFDDE4E-007E-431B-937C-1B26959515F6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412200" y="3971432"/>
            <a:ext cx="2941600" cy="360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3B096111-A95B-402E-B431-43D852C9E2AD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412200" y="4605832"/>
            <a:ext cx="2941600" cy="1141882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F07B788A-B491-4062-8710-AC0B5654D44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412200" y="3048000"/>
            <a:ext cx="769486" cy="769486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7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Click icon to add picture</a:t>
            </a:r>
            <a:endParaRPr lang="en-ZA" dirty="0"/>
          </a:p>
        </p:txBody>
      </p:sp>
      <p:sp>
        <p:nvSpPr>
          <p:cNvPr id="19" name="Date Placeholder 2">
            <a:extLst>
              <a:ext uri="{FF2B5EF4-FFF2-40B4-BE49-F238E27FC236}">
                <a16:creationId xmlns:a16="http://schemas.microsoft.com/office/drawing/2014/main" id="{D798BE23-D422-4EB1-A64B-247490908929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de-DE"/>
              <a:t>1/7/20XX</a:t>
            </a:r>
            <a:endParaRPr lang="en-US" dirty="0"/>
          </a:p>
        </p:txBody>
      </p: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id="{4BF2994C-9A98-4FB0-B040-0D7D4EE7DBB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26" name="Slide Number Placeholder 4">
            <a:extLst>
              <a:ext uri="{FF2B5EF4-FFF2-40B4-BE49-F238E27FC236}">
                <a16:creationId xmlns:a16="http://schemas.microsoft.com/office/drawing/2014/main" id="{96B5941B-782C-4ACF-AF36-8E21DA11A22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620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77FA4A-CE52-4DA0-8842-74FE37E2E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BCD1D-6E4A-43CA-A3D4-B104CE27D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1BDA0-5B55-4A85-ACBF-31F8F3EB2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1/7/20XX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AA55C-7321-4214-9297-F53B7B9E50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30C71-8F7D-4855-A35C-46C83B4BF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fld id="{9FF96520-E4CE-4EAD-8ABF-1D2297D6B3AA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6665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78" r:id="rId3"/>
    <p:sldLayoutId id="2147483667" r:id="rId4"/>
    <p:sldLayoutId id="2147483668" r:id="rId5"/>
    <p:sldLayoutId id="2147483669" r:id="rId6"/>
    <p:sldLayoutId id="2147483670" r:id="rId7"/>
    <p:sldLayoutId id="2147483651" r:id="rId8"/>
    <p:sldLayoutId id="2147483661" r:id="rId9"/>
    <p:sldLayoutId id="2147483671" r:id="rId10"/>
    <p:sldLayoutId id="2147483679" r:id="rId11"/>
    <p:sldLayoutId id="2147483677" r:id="rId12"/>
    <p:sldLayoutId id="2147483672" r:id="rId13"/>
    <p:sldLayoutId id="2147483652" r:id="rId14"/>
    <p:sldLayoutId id="2147483653" r:id="rId15"/>
    <p:sldLayoutId id="2147483650" r:id="rId16"/>
    <p:sldLayoutId id="2147483654" r:id="rId17"/>
    <p:sldLayoutId id="2147483674" r:id="rId18"/>
    <p:sldLayoutId id="2147483676" r:id="rId19"/>
    <p:sldLayoutId id="2147483673" r:id="rId20"/>
    <p:sldLayoutId id="2147483675" r:id="rId2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dplatzhalter 12" descr="Ein Bild, das Schachfigur, Statue, Messing, Skulptur enthält.&#10;&#10;Beschreibung automatisch generiert.">
            <a:extLst>
              <a:ext uri="{FF2B5EF4-FFF2-40B4-BE49-F238E27FC236}">
                <a16:creationId xmlns:a16="http://schemas.microsoft.com/office/drawing/2014/main" id="{5F852587-3F49-0680-2B7C-EF59D82BE27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21875" b="21875"/>
          <a:stretch/>
        </p:blipFill>
        <p:spPr>
          <a:xfrm>
            <a:off x="0" y="0"/>
            <a:ext cx="12192000" cy="6858000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1009EA0-AD2A-4E9B-F25A-634CB350D0F3}"/>
              </a:ext>
            </a:extLst>
          </p:cNvPr>
          <p:cNvSpPr/>
          <p:nvPr/>
        </p:nvSpPr>
        <p:spPr>
          <a:xfrm>
            <a:off x="-379828" y="-436098"/>
            <a:ext cx="13111090" cy="777943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2D5ABC8-73C6-4DB8-B474-F46298EA249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65451" y="1269416"/>
            <a:ext cx="1598515" cy="168116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0C49F68-0122-45AF-8FB2-4A73D67BEF4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27449" y="1330267"/>
            <a:ext cx="1253665" cy="168116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E</a:t>
            </a:r>
            <a:endParaRPr lang="en-US" dirty="0">
              <a:ea typeface="Source Sans Pro"/>
            </a:endParaRP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0FFBF6C-2281-4A59-8BF0-A256739C023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69501" y="490621"/>
            <a:ext cx="1253665" cy="168116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ea typeface="Source Sans Pro"/>
              </a:rPr>
              <a:t>C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C600DDB-51C1-4E0E-8FC1-10C888E4E7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19153" y="991513"/>
            <a:ext cx="1253665" cy="168116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S</a:t>
            </a:r>
            <a:endParaRPr lang="en-US" dirty="0">
              <a:ea typeface="Source Sans Pro"/>
            </a:endParaRPr>
          </a:p>
        </p:txBody>
      </p:sp>
      <p:sp>
        <p:nvSpPr>
          <p:cNvPr id="32" name="Subtitle 31">
            <a:extLst>
              <a:ext uri="{FF2B5EF4-FFF2-40B4-BE49-F238E27FC236}">
                <a16:creationId xmlns:a16="http://schemas.microsoft.com/office/drawing/2014/main" id="{F69B5076-6A18-4AD8-A2C2-DB967CF6EE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0418" y="5325276"/>
            <a:ext cx="3677297" cy="68209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Aaron </a:t>
            </a:r>
            <a:r>
              <a:rPr lang="en-US" err="1"/>
              <a:t>debebe</a:t>
            </a:r>
            <a:endParaRPr lang="en-US" dirty="0" err="1">
              <a:ea typeface="Source Sans Pro"/>
            </a:endParaRPr>
          </a:p>
          <a:p>
            <a:r>
              <a:rPr lang="en-US" dirty="0">
                <a:ea typeface="Source Sans Pro"/>
              </a:rPr>
              <a:t>Constantin Schreyer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CDDB411-0E13-3741-911B-CFCB74C5BA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245428" y="5655432"/>
            <a:ext cx="331888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16">
            <a:extLst>
              <a:ext uri="{FF2B5EF4-FFF2-40B4-BE49-F238E27FC236}">
                <a16:creationId xmlns:a16="http://schemas.microsoft.com/office/drawing/2014/main" id="{DC00EECA-EB70-6ADC-DDF6-0F7F48236A0D}"/>
              </a:ext>
            </a:extLst>
          </p:cNvPr>
          <p:cNvSpPr txBox="1">
            <a:spLocks/>
          </p:cNvSpPr>
          <p:nvPr/>
        </p:nvSpPr>
        <p:spPr>
          <a:xfrm>
            <a:off x="1895803" y="850839"/>
            <a:ext cx="1253665" cy="16811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Source Sans Pro"/>
              </a:rPr>
              <a:t>H</a:t>
            </a:r>
          </a:p>
        </p:txBody>
      </p:sp>
      <p:sp>
        <p:nvSpPr>
          <p:cNvPr id="4" name="Text Placeholder 16">
            <a:extLst>
              <a:ext uri="{FF2B5EF4-FFF2-40B4-BE49-F238E27FC236}">
                <a16:creationId xmlns:a16="http://schemas.microsoft.com/office/drawing/2014/main" id="{D6F478D4-48D7-FCD2-FE06-D24D8D630E7D}"/>
              </a:ext>
            </a:extLst>
          </p:cNvPr>
          <p:cNvSpPr txBox="1">
            <a:spLocks/>
          </p:cNvSpPr>
          <p:nvPr/>
        </p:nvSpPr>
        <p:spPr>
          <a:xfrm>
            <a:off x="1322364" y="2084304"/>
            <a:ext cx="1253665" cy="16811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Source Sans Pro"/>
              </a:rPr>
              <a:t>F</a:t>
            </a:r>
            <a:endParaRPr lang="de-DE" dirty="0"/>
          </a:p>
        </p:txBody>
      </p:sp>
      <p:sp>
        <p:nvSpPr>
          <p:cNvPr id="5" name="Text Placeholder 16">
            <a:extLst>
              <a:ext uri="{FF2B5EF4-FFF2-40B4-BE49-F238E27FC236}">
                <a16:creationId xmlns:a16="http://schemas.microsoft.com/office/drawing/2014/main" id="{5AB26880-DD71-055F-D045-57C85DBB81A5}"/>
              </a:ext>
            </a:extLst>
          </p:cNvPr>
          <p:cNvSpPr txBox="1">
            <a:spLocks/>
          </p:cNvSpPr>
          <p:nvPr/>
        </p:nvSpPr>
        <p:spPr>
          <a:xfrm>
            <a:off x="2740900" y="2409417"/>
            <a:ext cx="1253665" cy="16811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Source Sans Pro"/>
              </a:rPr>
              <a:t>N</a:t>
            </a:r>
            <a:endParaRPr lang="de-DE" dirty="0"/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5405A7CC-15B9-498D-79A4-C073C6F3E6CC}"/>
              </a:ext>
            </a:extLst>
          </p:cNvPr>
          <p:cNvSpPr txBox="1">
            <a:spLocks/>
          </p:cNvSpPr>
          <p:nvPr/>
        </p:nvSpPr>
        <p:spPr>
          <a:xfrm>
            <a:off x="1895803" y="2779349"/>
            <a:ext cx="1253665" cy="16811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Source Sans Pro"/>
              </a:rPr>
              <a:t>E</a:t>
            </a:r>
            <a:endParaRPr lang="de-DE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1C38F63-09B1-F86B-ECFF-F29B4AF0EC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677714" y="824568"/>
            <a:ext cx="0" cy="533921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310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BABD68-9F23-198D-8F68-C77E6EB17E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dplatzhalter 12" descr="Ein Bild, das Schachfigur, Statue, Messing, Skulptur enthält.&#10;&#10;Beschreibung automatisch generiert.">
            <a:extLst>
              <a:ext uri="{FF2B5EF4-FFF2-40B4-BE49-F238E27FC236}">
                <a16:creationId xmlns:a16="http://schemas.microsoft.com/office/drawing/2014/main" id="{42988585-72B3-CC6E-6C27-DA0B9EE54ED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21875" b="21875"/>
          <a:stretch/>
        </p:blipFill>
        <p:spPr>
          <a:xfrm>
            <a:off x="0" y="0"/>
            <a:ext cx="12192000" cy="6858000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56C16CF-9779-BF39-2D02-C68CA9A9D63A}"/>
              </a:ext>
            </a:extLst>
          </p:cNvPr>
          <p:cNvSpPr/>
          <p:nvPr/>
        </p:nvSpPr>
        <p:spPr>
          <a:xfrm>
            <a:off x="-379828" y="-436098"/>
            <a:ext cx="13111090" cy="777943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D1D9720-3369-EA55-BEE8-79D9098DD43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65451" y="1269416"/>
            <a:ext cx="1598515" cy="168116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0B9477A-A89E-E0B2-EE58-451C57E1EC9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27449" y="1330267"/>
            <a:ext cx="1253665" cy="168116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E</a:t>
            </a:r>
            <a:endParaRPr lang="en-US" dirty="0">
              <a:ea typeface="Source Sans Pro"/>
            </a:endParaRP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AC0C93F-088F-B931-9C4D-A0E06E9DEF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69501" y="490621"/>
            <a:ext cx="1253665" cy="168116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ea typeface="Source Sans Pro"/>
              </a:rPr>
              <a:t>C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AE4FB503-95E9-303D-AC9A-67472DFA90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19153" y="991513"/>
            <a:ext cx="1253665" cy="168116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S</a:t>
            </a:r>
            <a:endParaRPr lang="en-US" dirty="0">
              <a:ea typeface="Source Sans Pro"/>
            </a:endParaRPr>
          </a:p>
        </p:txBody>
      </p:sp>
      <p:sp>
        <p:nvSpPr>
          <p:cNvPr id="32" name="Subtitle 31">
            <a:extLst>
              <a:ext uri="{FF2B5EF4-FFF2-40B4-BE49-F238E27FC236}">
                <a16:creationId xmlns:a16="http://schemas.microsoft.com/office/drawing/2014/main" id="{9D864564-2B69-77F5-115C-F74F10084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0418" y="5325276"/>
            <a:ext cx="3677297" cy="68209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Aaron </a:t>
            </a:r>
            <a:r>
              <a:rPr lang="en-US" err="1"/>
              <a:t>debebe</a:t>
            </a:r>
            <a:endParaRPr lang="en-US" dirty="0" err="1">
              <a:ea typeface="Source Sans Pro"/>
            </a:endParaRPr>
          </a:p>
          <a:p>
            <a:r>
              <a:rPr lang="en-US" dirty="0">
                <a:ea typeface="Source Sans Pro"/>
              </a:rPr>
              <a:t>Constantin Schreyer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05FD25-7293-3B36-F62C-28FB09A9F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245428" y="5655432"/>
            <a:ext cx="331888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16">
            <a:extLst>
              <a:ext uri="{FF2B5EF4-FFF2-40B4-BE49-F238E27FC236}">
                <a16:creationId xmlns:a16="http://schemas.microsoft.com/office/drawing/2014/main" id="{9FE3BF0C-DA66-F25D-CFED-BD9040853463}"/>
              </a:ext>
            </a:extLst>
          </p:cNvPr>
          <p:cNvSpPr txBox="1">
            <a:spLocks/>
          </p:cNvSpPr>
          <p:nvPr/>
        </p:nvSpPr>
        <p:spPr>
          <a:xfrm>
            <a:off x="1895803" y="850839"/>
            <a:ext cx="1253665" cy="16811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Source Sans Pro"/>
              </a:rPr>
              <a:t>H</a:t>
            </a:r>
          </a:p>
        </p:txBody>
      </p:sp>
      <p:sp>
        <p:nvSpPr>
          <p:cNvPr id="4" name="Text Placeholder 16">
            <a:extLst>
              <a:ext uri="{FF2B5EF4-FFF2-40B4-BE49-F238E27FC236}">
                <a16:creationId xmlns:a16="http://schemas.microsoft.com/office/drawing/2014/main" id="{9640A1AC-0147-4FBC-E0A3-B322468434E5}"/>
              </a:ext>
            </a:extLst>
          </p:cNvPr>
          <p:cNvSpPr txBox="1">
            <a:spLocks/>
          </p:cNvSpPr>
          <p:nvPr/>
        </p:nvSpPr>
        <p:spPr>
          <a:xfrm>
            <a:off x="1322364" y="2084304"/>
            <a:ext cx="1253665" cy="16811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Source Sans Pro"/>
              </a:rPr>
              <a:t>F</a:t>
            </a:r>
            <a:endParaRPr lang="de-DE" dirty="0"/>
          </a:p>
        </p:txBody>
      </p:sp>
      <p:sp>
        <p:nvSpPr>
          <p:cNvPr id="5" name="Text Placeholder 16">
            <a:extLst>
              <a:ext uri="{FF2B5EF4-FFF2-40B4-BE49-F238E27FC236}">
                <a16:creationId xmlns:a16="http://schemas.microsoft.com/office/drawing/2014/main" id="{0E3B10EE-0405-F2E5-1D42-4CC53EE36DD4}"/>
              </a:ext>
            </a:extLst>
          </p:cNvPr>
          <p:cNvSpPr txBox="1">
            <a:spLocks/>
          </p:cNvSpPr>
          <p:nvPr/>
        </p:nvSpPr>
        <p:spPr>
          <a:xfrm>
            <a:off x="2740900" y="2409417"/>
            <a:ext cx="1253665" cy="16811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Source Sans Pro"/>
              </a:rPr>
              <a:t>N</a:t>
            </a:r>
            <a:endParaRPr lang="de-DE" dirty="0"/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6B34FBBE-1B91-1617-D6C7-C1CE34249915}"/>
              </a:ext>
            </a:extLst>
          </p:cNvPr>
          <p:cNvSpPr txBox="1">
            <a:spLocks/>
          </p:cNvSpPr>
          <p:nvPr/>
        </p:nvSpPr>
        <p:spPr>
          <a:xfrm>
            <a:off x="1895803" y="2779349"/>
            <a:ext cx="1253665" cy="16811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Source Sans Pro"/>
              </a:rPr>
              <a:t>E</a:t>
            </a:r>
            <a:endParaRPr lang="de-DE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9AEA6C-6EA7-B98F-0E88-18F6CF7FB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677714" y="824568"/>
            <a:ext cx="0" cy="533921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A28973DF-D2CC-402A-A6B9-1D41C05E122C}"/>
              </a:ext>
            </a:extLst>
          </p:cNvPr>
          <p:cNvSpPr/>
          <p:nvPr/>
        </p:nvSpPr>
        <p:spPr>
          <a:xfrm>
            <a:off x="-1783080" y="-1851660"/>
            <a:ext cx="16756380" cy="11132820"/>
          </a:xfrm>
          <a:prstGeom prst="rect">
            <a:avLst/>
          </a:prstGeom>
          <a:gradFill>
            <a:gsLst>
              <a:gs pos="0">
                <a:schemeClr val="accent1">
                  <a:shade val="67500"/>
                  <a:satMod val="115000"/>
                </a:schemeClr>
              </a:gs>
              <a:gs pos="0">
                <a:srgbClr val="48C0A7"/>
              </a:gs>
              <a:gs pos="10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29580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56" y="3257550"/>
            <a:ext cx="4203247" cy="743744"/>
          </a:xfrm>
        </p:spPr>
        <p:txBody>
          <a:bodyPr/>
          <a:lstStyle/>
          <a:p>
            <a:r>
              <a:rPr lang="en-ZA" b="1" dirty="0" err="1"/>
              <a:t>Gliederung</a:t>
            </a:r>
            <a:endParaRPr lang="en-ZA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B70688-B572-7BA7-1440-220390566407}"/>
              </a:ext>
            </a:extLst>
          </p:cNvPr>
          <p:cNvSpPr txBox="1"/>
          <p:nvPr/>
        </p:nvSpPr>
        <p:spPr>
          <a:xfrm>
            <a:off x="1099456" y="3849511"/>
            <a:ext cx="578984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DE" sz="2400" b="1" dirty="0"/>
              <a:t>Unsere Idee im Detail</a:t>
            </a:r>
          </a:p>
          <a:p>
            <a:pPr marL="342900" indent="-342900">
              <a:buFont typeface="+mj-lt"/>
              <a:buAutoNum type="arabicPeriod"/>
            </a:pPr>
            <a:r>
              <a:rPr lang="en-DE" sz="2400" b="1" dirty="0"/>
              <a:t>Business</a:t>
            </a:r>
            <a:r>
              <a:rPr lang="en-US" sz="2400" b="1" dirty="0"/>
              <a:t> Model Canvas</a:t>
            </a:r>
            <a:endParaRPr lang="en-DE" sz="2400" b="1" dirty="0"/>
          </a:p>
          <a:p>
            <a:pPr marL="342900" indent="-342900">
              <a:buFont typeface="+mj-lt"/>
              <a:buAutoNum type="arabicPeriod"/>
            </a:pPr>
            <a:r>
              <a:rPr lang="en-DE" sz="2400" b="1" dirty="0"/>
              <a:t>Umsetzungsstrategie und aktueller Stand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DE" sz="2000" dirty="0">
                <a:solidFill>
                  <a:schemeClr val="tx1">
                    <a:lumMod val="85000"/>
                  </a:schemeClr>
                </a:solidFill>
              </a:rPr>
              <a:t>Via Fine-tuned LLM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DE" sz="2000" dirty="0">
                <a:solidFill>
                  <a:schemeClr val="tx1">
                    <a:lumMod val="85000"/>
                  </a:schemeClr>
                </a:solidFill>
              </a:rPr>
              <a:t>Via Chess Engine 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und </a:t>
            </a:r>
            <a:r>
              <a:rPr lang="en-DE" sz="2000" dirty="0">
                <a:solidFill>
                  <a:schemeClr val="tx1">
                    <a:lumMod val="85000"/>
                  </a:schemeClr>
                </a:solidFill>
              </a:rPr>
              <a:t>LLM</a:t>
            </a:r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rafik 40">
            <a:extLst>
              <a:ext uri="{FF2B5EF4-FFF2-40B4-BE49-F238E27FC236}">
                <a16:creationId xmlns:a16="http://schemas.microsoft.com/office/drawing/2014/main" id="{2716B324-50FA-9A4D-FD06-566E68B7E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566" y="1654685"/>
            <a:ext cx="4274703" cy="4093028"/>
          </a:xfrm>
          <a:prstGeom prst="rect">
            <a:avLst/>
          </a:prstGeom>
          <a:noFill/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65DB049-1A50-43CE-907A-2AA792D6F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670094"/>
            <a:ext cx="10134601" cy="924808"/>
          </a:xfrm>
        </p:spPr>
        <p:txBody>
          <a:bodyPr anchor="ctr">
            <a:normAutofit/>
          </a:bodyPr>
          <a:lstStyle/>
          <a:p>
            <a:r>
              <a:rPr lang="en-US" b="1" dirty="0" err="1"/>
              <a:t>Unsere</a:t>
            </a:r>
            <a:r>
              <a:rPr lang="en-US" b="1" dirty="0"/>
              <a:t> idee </a:t>
            </a:r>
            <a:r>
              <a:rPr lang="en-US" b="1" dirty="0" err="1"/>
              <a:t>im</a:t>
            </a:r>
            <a:r>
              <a:rPr lang="en-US" b="1" dirty="0"/>
              <a:t> detail</a:t>
            </a:r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2D5471CA-A288-7E5A-4292-43638D8A8592}"/>
              </a:ext>
            </a:extLst>
          </p:cNvPr>
          <p:cNvSpPr txBox="1">
            <a:spLocks/>
          </p:cNvSpPr>
          <p:nvPr/>
        </p:nvSpPr>
        <p:spPr>
          <a:xfrm>
            <a:off x="6558173" y="2833744"/>
            <a:ext cx="4538690" cy="11418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noProof="1"/>
              <a:t>Ziel: Erklärung der Engine-Evaluierung in menschlich verständlicher Sprache</a:t>
            </a:r>
            <a:endParaRPr lang="en-ZA" noProof="1"/>
          </a:p>
        </p:txBody>
      </p:sp>
      <p:sp>
        <p:nvSpPr>
          <p:cNvPr id="51" name="Geschweifte Klammer links 50">
            <a:extLst>
              <a:ext uri="{FF2B5EF4-FFF2-40B4-BE49-F238E27FC236}">
                <a16:creationId xmlns:a16="http://schemas.microsoft.com/office/drawing/2014/main" id="{6789CB0D-80B0-4817-265A-DF4888E801C9}"/>
              </a:ext>
            </a:extLst>
          </p:cNvPr>
          <p:cNvSpPr/>
          <p:nvPr/>
        </p:nvSpPr>
        <p:spPr>
          <a:xfrm>
            <a:off x="801785" y="1654685"/>
            <a:ext cx="330200" cy="3950247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2" name="Freihand 51">
                <a:extLst>
                  <a:ext uri="{FF2B5EF4-FFF2-40B4-BE49-F238E27FC236}">
                    <a16:creationId xmlns:a16="http://schemas.microsoft.com/office/drawing/2014/main" id="{297DDE21-BC25-6EA7-80FE-C6E0948E0939}"/>
                  </a:ext>
                </a:extLst>
              </p14:cNvPr>
              <p14:cNvContentPartPr/>
              <p14:nvPr/>
            </p14:nvContentPartPr>
            <p14:xfrm>
              <a:off x="508815" y="3295548"/>
              <a:ext cx="160920" cy="668520"/>
            </p14:xfrm>
          </p:contentPart>
        </mc:Choice>
        <mc:Fallback xmlns="">
          <p:pic>
            <p:nvPicPr>
              <p:cNvPr id="52" name="Freihand 51">
                <a:extLst>
                  <a:ext uri="{FF2B5EF4-FFF2-40B4-BE49-F238E27FC236}">
                    <a16:creationId xmlns:a16="http://schemas.microsoft.com/office/drawing/2014/main" id="{297DDE21-BC25-6EA7-80FE-C6E0948E093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2695" y="3289428"/>
                <a:ext cx="173160" cy="68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5" name="Freihand 54">
                <a:extLst>
                  <a:ext uri="{FF2B5EF4-FFF2-40B4-BE49-F238E27FC236}">
                    <a16:creationId xmlns:a16="http://schemas.microsoft.com/office/drawing/2014/main" id="{24FE5AF2-31EF-A23B-16B5-E97BDB394D80}"/>
                  </a:ext>
                </a:extLst>
              </p14:cNvPr>
              <p14:cNvContentPartPr/>
              <p14:nvPr/>
            </p14:nvContentPartPr>
            <p14:xfrm>
              <a:off x="545355" y="4088907"/>
              <a:ext cx="87840" cy="79920"/>
            </p14:xfrm>
          </p:contentPart>
        </mc:Choice>
        <mc:Fallback xmlns="">
          <p:pic>
            <p:nvPicPr>
              <p:cNvPr id="55" name="Freihand 54">
                <a:extLst>
                  <a:ext uri="{FF2B5EF4-FFF2-40B4-BE49-F238E27FC236}">
                    <a16:creationId xmlns:a16="http://schemas.microsoft.com/office/drawing/2014/main" id="{24FE5AF2-31EF-A23B-16B5-E97BDB394D8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9235" y="4082787"/>
                <a:ext cx="100080" cy="9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5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1" y="419184"/>
            <a:ext cx="2681331" cy="1110286"/>
          </a:xfrm>
        </p:spPr>
        <p:txBody>
          <a:bodyPr/>
          <a:lstStyle/>
          <a:p>
            <a:r>
              <a:rPr lang="en-DE" sz="2800" b="1" dirty="0"/>
              <a:t>Business</a:t>
            </a:r>
            <a:r>
              <a:rPr lang="en-US" sz="2800" b="1" dirty="0"/>
              <a:t> Model Canvas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EB4FD15-5553-45C2-B403-92726A0897A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1EBB7FA-7282-111D-51D8-EA74E17E9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941" y="1693333"/>
            <a:ext cx="8632910" cy="5164667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1EDD020E-D33D-F07E-7688-D3C25E471E47}"/>
              </a:ext>
            </a:extLst>
          </p:cNvPr>
          <p:cNvSpPr txBox="1"/>
          <p:nvPr/>
        </p:nvSpPr>
        <p:spPr>
          <a:xfrm>
            <a:off x="1964173" y="2133599"/>
            <a:ext cx="821266" cy="430887"/>
          </a:xfrm>
          <a:prstGeom prst="rect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Schach-</a:t>
            </a:r>
          </a:p>
          <a:p>
            <a:r>
              <a:rPr lang="en-US" sz="1100" dirty="0">
                <a:solidFill>
                  <a:schemeClr val="bg1"/>
                </a:solidFill>
              </a:rPr>
              <a:t>websites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CA6B967-484F-8CCA-355F-B0213F7A2488}"/>
              </a:ext>
            </a:extLst>
          </p:cNvPr>
          <p:cNvSpPr txBox="1"/>
          <p:nvPr/>
        </p:nvSpPr>
        <p:spPr>
          <a:xfrm>
            <a:off x="1920954" y="2789308"/>
            <a:ext cx="1220094" cy="430887"/>
          </a:xfrm>
          <a:prstGeom prst="rect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Schach-</a:t>
            </a:r>
          </a:p>
          <a:p>
            <a:r>
              <a:rPr lang="en-US" sz="1100" dirty="0" err="1">
                <a:solidFill>
                  <a:schemeClr val="bg1"/>
                </a:solidFill>
              </a:rPr>
              <a:t>Contentcreators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537A6C6-A167-6E3B-7EC2-96F42D5AE5DC}"/>
              </a:ext>
            </a:extLst>
          </p:cNvPr>
          <p:cNvSpPr txBox="1"/>
          <p:nvPr/>
        </p:nvSpPr>
        <p:spPr>
          <a:xfrm>
            <a:off x="7010306" y="3950155"/>
            <a:ext cx="821266" cy="430887"/>
          </a:xfrm>
          <a:prstGeom prst="rect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Schach-</a:t>
            </a:r>
          </a:p>
          <a:p>
            <a:r>
              <a:rPr lang="en-US" sz="1100" dirty="0">
                <a:solidFill>
                  <a:schemeClr val="bg1"/>
                </a:solidFill>
              </a:rPr>
              <a:t>websites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CAE1B32E-843C-1E15-48C6-6E46A53B9DD4}"/>
              </a:ext>
            </a:extLst>
          </p:cNvPr>
          <p:cNvSpPr txBox="1"/>
          <p:nvPr/>
        </p:nvSpPr>
        <p:spPr>
          <a:xfrm>
            <a:off x="7010306" y="5008318"/>
            <a:ext cx="821266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Addon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FA903E7-6361-1FA5-224E-D91FA6392DF7}"/>
              </a:ext>
            </a:extLst>
          </p:cNvPr>
          <p:cNvSpPr txBox="1"/>
          <p:nvPr/>
        </p:nvSpPr>
        <p:spPr>
          <a:xfrm>
            <a:off x="7866812" y="4381782"/>
            <a:ext cx="821266" cy="600164"/>
          </a:xfrm>
          <a:prstGeom prst="rect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Eigene</a:t>
            </a:r>
            <a:r>
              <a:rPr lang="en-US" sz="1100" dirty="0">
                <a:solidFill>
                  <a:schemeClr val="bg1"/>
                </a:solidFill>
              </a:rPr>
              <a:t> App / Website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DDB6232-07E0-3B68-EA8F-CDB18C4D4C67}"/>
              </a:ext>
            </a:extLst>
          </p:cNvPr>
          <p:cNvSpPr txBox="1"/>
          <p:nvPr/>
        </p:nvSpPr>
        <p:spPr>
          <a:xfrm>
            <a:off x="5403013" y="2133599"/>
            <a:ext cx="1251787" cy="769441"/>
          </a:xfrm>
          <a:prstGeom prst="rect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Verst</a:t>
            </a:r>
            <a:r>
              <a:rPr lang="de-DE" sz="1100" dirty="0" err="1">
                <a:solidFill>
                  <a:schemeClr val="bg1"/>
                </a:solidFill>
              </a:rPr>
              <a:t>ändlich</a:t>
            </a:r>
            <a:r>
              <a:rPr lang="de-DE" sz="1100" dirty="0">
                <a:solidFill>
                  <a:schemeClr val="bg1"/>
                </a:solidFill>
              </a:rPr>
              <a:t> </a:t>
            </a:r>
            <a:r>
              <a:rPr lang="en-US" sz="1100" dirty="0">
                <a:solidFill>
                  <a:schemeClr val="bg1"/>
                </a:solidFill>
              </a:rPr>
              <a:t>und </a:t>
            </a:r>
            <a:r>
              <a:rPr lang="en-US" sz="1100" dirty="0" err="1">
                <a:solidFill>
                  <a:schemeClr val="bg1"/>
                </a:solidFill>
              </a:rPr>
              <a:t>korrekt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Schachpositionen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erkl</a:t>
            </a:r>
            <a:r>
              <a:rPr lang="de-DE" sz="1100" dirty="0">
                <a:solidFill>
                  <a:schemeClr val="bg1"/>
                </a:solidFill>
              </a:rPr>
              <a:t>ä</a:t>
            </a:r>
            <a:r>
              <a:rPr lang="en-US" sz="1100" dirty="0">
                <a:solidFill>
                  <a:schemeClr val="bg1"/>
                </a:solidFill>
              </a:rPr>
              <a:t>ren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0D057D22-DC98-D811-2FB3-747AA830E204}"/>
              </a:ext>
            </a:extLst>
          </p:cNvPr>
          <p:cNvSpPr txBox="1"/>
          <p:nvPr/>
        </p:nvSpPr>
        <p:spPr>
          <a:xfrm>
            <a:off x="3716851" y="4460266"/>
            <a:ext cx="1013862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Schachengine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4F3E84B-445A-9FF3-0DC0-52F7E6FEE687}"/>
              </a:ext>
            </a:extLst>
          </p:cNvPr>
          <p:cNvSpPr txBox="1"/>
          <p:nvPr/>
        </p:nvSpPr>
        <p:spPr>
          <a:xfrm>
            <a:off x="3971538" y="4034793"/>
            <a:ext cx="504489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LLM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64A4A2B0-702D-782A-A389-F6582379CAF8}"/>
              </a:ext>
            </a:extLst>
          </p:cNvPr>
          <p:cNvSpPr txBox="1"/>
          <p:nvPr/>
        </p:nvSpPr>
        <p:spPr>
          <a:xfrm>
            <a:off x="1870317" y="5990593"/>
            <a:ext cx="728950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Wartung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4270AAF2-3430-B412-F516-FB46F9363C70}"/>
              </a:ext>
            </a:extLst>
          </p:cNvPr>
          <p:cNvSpPr txBox="1"/>
          <p:nvPr/>
        </p:nvSpPr>
        <p:spPr>
          <a:xfrm>
            <a:off x="6220381" y="6012186"/>
            <a:ext cx="728950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Werbung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E0D0C1C-1CE1-9CB4-447F-FD649EDDC57F}"/>
              </a:ext>
            </a:extLst>
          </p:cNvPr>
          <p:cNvSpPr txBox="1"/>
          <p:nvPr/>
        </p:nvSpPr>
        <p:spPr>
          <a:xfrm>
            <a:off x="7076363" y="6012186"/>
            <a:ext cx="1151561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Partnerschaften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1D5A37EB-BC30-ED28-9F1F-5DD389791919}"/>
              </a:ext>
            </a:extLst>
          </p:cNvPr>
          <p:cNvSpPr txBox="1"/>
          <p:nvPr/>
        </p:nvSpPr>
        <p:spPr>
          <a:xfrm>
            <a:off x="5540302" y="3153347"/>
            <a:ext cx="858671" cy="430887"/>
          </a:xfrm>
          <a:prstGeom prst="rect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Einfache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Nutzung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FE1F4CC9-3666-E3C8-8ECA-0B9C7723BF25}"/>
              </a:ext>
            </a:extLst>
          </p:cNvPr>
          <p:cNvSpPr txBox="1"/>
          <p:nvPr/>
        </p:nvSpPr>
        <p:spPr>
          <a:xfrm>
            <a:off x="3715472" y="2073049"/>
            <a:ext cx="1013862" cy="430887"/>
          </a:xfrm>
          <a:prstGeom prst="rect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Wartung</a:t>
            </a:r>
            <a:r>
              <a:rPr lang="en-US" sz="1100" dirty="0">
                <a:solidFill>
                  <a:schemeClr val="bg1"/>
                </a:solidFill>
              </a:rPr>
              <a:t> und </a:t>
            </a:r>
            <a:r>
              <a:rPr lang="en-US" sz="1100" dirty="0" err="1">
                <a:solidFill>
                  <a:schemeClr val="bg1"/>
                </a:solidFill>
              </a:rPr>
              <a:t>Entwicklung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F4B40710-699F-15D9-FC08-86331A49451D}"/>
              </a:ext>
            </a:extLst>
          </p:cNvPr>
          <p:cNvSpPr txBox="1"/>
          <p:nvPr/>
        </p:nvSpPr>
        <p:spPr>
          <a:xfrm>
            <a:off x="3715472" y="2622042"/>
            <a:ext cx="784271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Marketing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3D070629-3FBF-554B-7598-939B762F0923}"/>
              </a:ext>
            </a:extLst>
          </p:cNvPr>
          <p:cNvSpPr txBox="1"/>
          <p:nvPr/>
        </p:nvSpPr>
        <p:spPr>
          <a:xfrm>
            <a:off x="2726299" y="5905954"/>
            <a:ext cx="1329234" cy="430887"/>
          </a:xfrm>
          <a:prstGeom prst="rect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Werbung</a:t>
            </a:r>
            <a:r>
              <a:rPr lang="en-US" sz="1100" dirty="0">
                <a:solidFill>
                  <a:schemeClr val="bg1"/>
                </a:solidFill>
              </a:rPr>
              <a:t> &amp; Marketing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227C1B62-A67E-5BE2-0EC7-A6627EAA47A7}"/>
              </a:ext>
            </a:extLst>
          </p:cNvPr>
          <p:cNvSpPr txBox="1"/>
          <p:nvPr/>
        </p:nvSpPr>
        <p:spPr>
          <a:xfrm>
            <a:off x="8830717" y="2157687"/>
            <a:ext cx="1397110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Schachinteressierte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50C07C3F-44C6-61FC-4FA3-7F523DCD8923}"/>
              </a:ext>
            </a:extLst>
          </p:cNvPr>
          <p:cNvSpPr txBox="1"/>
          <p:nvPr/>
        </p:nvSpPr>
        <p:spPr>
          <a:xfrm>
            <a:off x="8830717" y="2682418"/>
            <a:ext cx="1397110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Schachamateure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7CC88BD5-9FE8-D563-D88C-49E501679C68}"/>
              </a:ext>
            </a:extLst>
          </p:cNvPr>
          <p:cNvSpPr txBox="1"/>
          <p:nvPr/>
        </p:nvSpPr>
        <p:spPr>
          <a:xfrm>
            <a:off x="3697643" y="3028335"/>
            <a:ext cx="1329234" cy="430887"/>
          </a:xfrm>
          <a:prstGeom prst="rect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Schachvers</a:t>
            </a:r>
            <a:r>
              <a:rPr lang="de-DE" sz="1100" dirty="0" err="1">
                <a:solidFill>
                  <a:schemeClr val="bg1"/>
                </a:solidFill>
              </a:rPr>
              <a:t>tändnis</a:t>
            </a:r>
            <a:r>
              <a:rPr lang="de-DE" sz="1100" dirty="0">
                <a:solidFill>
                  <a:schemeClr val="bg1"/>
                </a:solidFill>
              </a:rPr>
              <a:t> aller erweitern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1C647BC8-6D7B-E351-7C03-077BC11BF48D}"/>
              </a:ext>
            </a:extLst>
          </p:cNvPr>
          <p:cNvSpPr txBox="1"/>
          <p:nvPr/>
        </p:nvSpPr>
        <p:spPr>
          <a:xfrm>
            <a:off x="5470357" y="3734711"/>
            <a:ext cx="1114499" cy="600164"/>
          </a:xfrm>
          <a:prstGeom prst="rect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Einfache</a:t>
            </a:r>
            <a:endParaRPr lang="en-US" sz="1100" dirty="0">
              <a:solidFill>
                <a:schemeClr val="bg1"/>
              </a:solidFill>
            </a:endParaRPr>
          </a:p>
          <a:p>
            <a:r>
              <a:rPr lang="en-US" sz="1100" dirty="0">
                <a:solidFill>
                  <a:schemeClr val="bg1"/>
                </a:solidFill>
              </a:rPr>
              <a:t>Integration ins </a:t>
            </a:r>
            <a:r>
              <a:rPr lang="en-US" sz="1100" dirty="0" err="1">
                <a:solidFill>
                  <a:schemeClr val="bg1"/>
                </a:solidFill>
              </a:rPr>
              <a:t>Schacherlebnis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1DEFB01A-CB1B-0769-CFC3-073FF6822876}"/>
              </a:ext>
            </a:extLst>
          </p:cNvPr>
          <p:cNvSpPr txBox="1"/>
          <p:nvPr/>
        </p:nvSpPr>
        <p:spPr>
          <a:xfrm>
            <a:off x="7145330" y="2087432"/>
            <a:ext cx="1329777" cy="600164"/>
          </a:xfrm>
          <a:prstGeom prst="rect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1"/>
                </a:solidFill>
              </a:rPr>
              <a:t>P</a:t>
            </a:r>
            <a:r>
              <a:rPr lang="en-US" sz="1100" dirty="0" err="1">
                <a:solidFill>
                  <a:schemeClr val="bg1"/>
                </a:solidFill>
              </a:rPr>
              <a:t>roduktplatzierung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bei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Contentcreators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7D9AE186-664B-7E7E-0153-6919A938A39E}"/>
              </a:ext>
            </a:extLst>
          </p:cNvPr>
          <p:cNvSpPr txBox="1"/>
          <p:nvPr/>
        </p:nvSpPr>
        <p:spPr>
          <a:xfrm>
            <a:off x="7145330" y="2847978"/>
            <a:ext cx="1465270" cy="430887"/>
          </a:xfrm>
          <a:prstGeom prst="rect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Kooperation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mit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Schachdienstleistern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963006EB-4DA1-7DC3-AE3A-E1AA91159859}"/>
              </a:ext>
            </a:extLst>
          </p:cNvPr>
          <p:cNvSpPr txBox="1"/>
          <p:nvPr/>
        </p:nvSpPr>
        <p:spPr>
          <a:xfrm>
            <a:off x="8354956" y="6012186"/>
            <a:ext cx="1151561" cy="261610"/>
          </a:xfrm>
          <a:prstGeom prst="rect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Subscriptions</a:t>
            </a:r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B1CC8B-7131-EFE8-0B31-363E9EBDB2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775BB1-3248-1A15-3278-23E164E95A0B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034142" y="3971432"/>
            <a:ext cx="2941600" cy="360000"/>
          </a:xfrm>
        </p:spPr>
        <p:txBody>
          <a:bodyPr/>
          <a:lstStyle/>
          <a:p>
            <a:r>
              <a:rPr lang="en-ZA" dirty="0"/>
              <a:t>Base LLM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912D5D-27E9-09B1-7311-38929B6FD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515600" cy="924808"/>
          </a:xfrm>
        </p:spPr>
        <p:txBody>
          <a:bodyPr/>
          <a:lstStyle/>
          <a:p>
            <a:r>
              <a:rPr lang="en-DE" sz="2800" b="1" dirty="0"/>
              <a:t>Umsetzungsstrategie und aktueller Stand</a:t>
            </a:r>
            <a:r>
              <a:rPr lang="en-DE" b="1" dirty="0"/>
              <a:t> -  Via fine-tuned llm</a:t>
            </a:r>
            <a:endParaRPr lang="en-Z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47AF44-09EA-D974-085D-02C3DC38D7C4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4706975" y="3971432"/>
            <a:ext cx="2941600" cy="360000"/>
          </a:xfrm>
        </p:spPr>
        <p:txBody>
          <a:bodyPr>
            <a:normAutofit/>
          </a:bodyPr>
          <a:lstStyle/>
          <a:p>
            <a:r>
              <a:rPr lang="en-ZA" dirty="0"/>
              <a:t>Fine-tune</a:t>
            </a:r>
          </a:p>
        </p:txBody>
      </p:sp>
      <p:pic>
        <p:nvPicPr>
          <p:cNvPr id="28" name="Picture Placeholder 15" descr="Document outline">
            <a:extLst>
              <a:ext uri="{FF2B5EF4-FFF2-40B4-BE49-F238E27FC236}">
                <a16:creationId xmlns:a16="http://schemas.microsoft.com/office/drawing/2014/main" id="{1CA78378-4D3F-B66F-DB92-15618C1D1C99}"/>
              </a:ext>
            </a:extLst>
          </p:cNvPr>
          <p:cNvPicPr>
            <a:picLocks noGrp="1" noChangeAspect="1"/>
          </p:cNvPicPr>
          <p:nvPr>
            <p:ph type="pic" sz="quarter" idx="4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883236" y="3048000"/>
            <a:ext cx="769486" cy="769486"/>
          </a:xfrm>
          <a:noFill/>
          <a:ln w="95250" cap="sq" cmpd="sng" algn="ctr">
            <a:noFill/>
            <a:prstDash val="solid"/>
            <a:miter lim="800000"/>
          </a:ln>
          <a:effec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6EE580-DBD2-8730-AC56-CFBB5E1BA2F5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5</a:t>
            </a:fld>
            <a:endParaRPr lang="en-ZA" dirty="0"/>
          </a:p>
        </p:txBody>
      </p:sp>
      <p:pic>
        <p:nvPicPr>
          <p:cNvPr id="13" name="Picture 12" descr="A yellow emoji with hands on it&#10;&#10;Description automatically generated">
            <a:extLst>
              <a:ext uri="{FF2B5EF4-FFF2-40B4-BE49-F238E27FC236}">
                <a16:creationId xmlns:a16="http://schemas.microsoft.com/office/drawing/2014/main" id="{E554A82F-80C0-1A22-74EC-4584812E91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6667" y="2991430"/>
            <a:ext cx="1037382" cy="103738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1905234-7E66-B826-76FB-B00AE71B1C72}"/>
              </a:ext>
            </a:extLst>
          </p:cNvPr>
          <p:cNvSpPr txBox="1"/>
          <p:nvPr/>
        </p:nvSpPr>
        <p:spPr>
          <a:xfrm>
            <a:off x="1161288" y="4331432"/>
            <a:ext cx="23682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400" dirty="0"/>
              <a:t>Definiere exakte 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400" dirty="0"/>
              <a:t>Auswahl Base LLM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400" dirty="0"/>
              <a:t>Verschiedene Tests</a:t>
            </a:r>
          </a:p>
        </p:txBody>
      </p:sp>
      <p:sp>
        <p:nvSpPr>
          <p:cNvPr id="22" name="Notched Right Arrow 21">
            <a:extLst>
              <a:ext uri="{FF2B5EF4-FFF2-40B4-BE49-F238E27FC236}">
                <a16:creationId xmlns:a16="http://schemas.microsoft.com/office/drawing/2014/main" id="{332F26F6-1E7F-B2DB-AC27-E7EAE87BACD5}"/>
              </a:ext>
            </a:extLst>
          </p:cNvPr>
          <p:cNvSpPr/>
          <p:nvPr/>
        </p:nvSpPr>
        <p:spPr>
          <a:xfrm>
            <a:off x="3296078" y="3823816"/>
            <a:ext cx="896314" cy="560975"/>
          </a:xfrm>
          <a:prstGeom prst="notchedRightArrow">
            <a:avLst/>
          </a:prstGeom>
          <a:gradFill>
            <a:gsLst>
              <a:gs pos="0">
                <a:schemeClr val="accent1">
                  <a:shade val="67500"/>
                  <a:satMod val="115000"/>
                </a:schemeClr>
              </a:gs>
              <a:gs pos="0">
                <a:srgbClr val="48C0A7"/>
              </a:gs>
              <a:gs pos="10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0D0693-AFF4-20D8-38A7-71C0ABD2A194}"/>
              </a:ext>
            </a:extLst>
          </p:cNvPr>
          <p:cNvSpPr txBox="1"/>
          <p:nvPr/>
        </p:nvSpPr>
        <p:spPr>
          <a:xfrm>
            <a:off x="4861456" y="4325159"/>
            <a:ext cx="2368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400" dirty="0"/>
              <a:t>Erstelle Datenbank</a:t>
            </a:r>
          </a:p>
        </p:txBody>
      </p:sp>
    </p:spTree>
    <p:extLst>
      <p:ext uri="{BB962C8B-B14F-4D97-AF65-F5344CB8AC3E}">
        <p14:creationId xmlns:p14="http://schemas.microsoft.com/office/powerpoint/2010/main" val="410877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22" grpId="0" animBg="1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AF8756-E201-DC1C-9F77-87DF96A441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7A8F0-3F44-0721-1927-BEAE53AF0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515600" cy="924808"/>
          </a:xfrm>
        </p:spPr>
        <p:txBody>
          <a:bodyPr/>
          <a:lstStyle/>
          <a:p>
            <a:r>
              <a:rPr lang="en-DE" sz="2800" b="1" dirty="0"/>
              <a:t>Umsetzungsstrategie und aktueller Stand</a:t>
            </a:r>
            <a:r>
              <a:rPr lang="en-DE" b="1" dirty="0"/>
              <a:t> -  Via fine-tuned llm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53D3D3-66CC-2931-3D7A-E065A2F38F6C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6</a:t>
            </a:fld>
            <a:endParaRPr lang="en-ZA" dirty="0"/>
          </a:p>
        </p:txBody>
      </p:sp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0C381336-599F-5ED8-923A-FD475FFF8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172183"/>
            <a:ext cx="7772400" cy="404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784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2FDEE5-228F-7978-2AF8-56952B0361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8C091C-019A-DB28-F4B5-841F3F956F35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034142" y="3971432"/>
            <a:ext cx="2941600" cy="360000"/>
          </a:xfrm>
        </p:spPr>
        <p:txBody>
          <a:bodyPr/>
          <a:lstStyle/>
          <a:p>
            <a:r>
              <a:rPr lang="en-ZA" dirty="0"/>
              <a:t>Base LLM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D8FF3-A2A4-7084-A51D-1F268E28B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515600" cy="924808"/>
          </a:xfrm>
        </p:spPr>
        <p:txBody>
          <a:bodyPr/>
          <a:lstStyle/>
          <a:p>
            <a:r>
              <a:rPr lang="en-DE" sz="2800" b="1" dirty="0"/>
              <a:t>Umsetzungsstrategie und aktueller Stand</a:t>
            </a:r>
            <a:r>
              <a:rPr lang="en-DE" b="1" dirty="0"/>
              <a:t> -  Via fine-tuned llm</a:t>
            </a:r>
            <a:endParaRPr lang="en-Z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2294ED5-D390-61AB-4812-BB6D8CEEADB5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4706975" y="3971432"/>
            <a:ext cx="2941600" cy="360000"/>
          </a:xfrm>
        </p:spPr>
        <p:txBody>
          <a:bodyPr>
            <a:normAutofit/>
          </a:bodyPr>
          <a:lstStyle/>
          <a:p>
            <a:r>
              <a:rPr lang="en-ZA" dirty="0"/>
              <a:t>Fine-tune</a:t>
            </a:r>
          </a:p>
        </p:txBody>
      </p:sp>
      <p:pic>
        <p:nvPicPr>
          <p:cNvPr id="28" name="Picture Placeholder 15" descr="Document outline">
            <a:extLst>
              <a:ext uri="{FF2B5EF4-FFF2-40B4-BE49-F238E27FC236}">
                <a16:creationId xmlns:a16="http://schemas.microsoft.com/office/drawing/2014/main" id="{E2E2B613-5801-3444-538A-0E5E19BFF99E}"/>
              </a:ext>
            </a:extLst>
          </p:cNvPr>
          <p:cNvPicPr>
            <a:picLocks noGrp="1" noChangeAspect="1"/>
          </p:cNvPicPr>
          <p:nvPr>
            <p:ph type="pic" sz="quarter" idx="4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378030" y="3095176"/>
            <a:ext cx="769486" cy="769486"/>
          </a:xfrm>
          <a:noFill/>
          <a:ln w="95250" cap="sq" cmpd="sng" algn="ctr">
            <a:noFill/>
            <a:prstDash val="solid"/>
            <a:miter lim="800000"/>
          </a:ln>
          <a:effectLst/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339168C-01F4-618B-DA2D-8907046AFC42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8983367" y="3918129"/>
            <a:ext cx="2941600" cy="360000"/>
          </a:xfrm>
        </p:spPr>
        <p:txBody>
          <a:bodyPr>
            <a:normAutofit/>
          </a:bodyPr>
          <a:lstStyle/>
          <a:p>
            <a:r>
              <a:rPr lang="en-ZA" dirty="0"/>
              <a:t>Use Case Specific LLM</a:t>
            </a:r>
          </a:p>
        </p:txBody>
      </p:sp>
      <p:pic>
        <p:nvPicPr>
          <p:cNvPr id="29" name="Picture Placeholder 17" descr="Illustrator outline">
            <a:extLst>
              <a:ext uri="{FF2B5EF4-FFF2-40B4-BE49-F238E27FC236}">
                <a16:creationId xmlns:a16="http://schemas.microsoft.com/office/drawing/2014/main" id="{B5F0EC32-76AC-BC32-E873-31DA2421A49D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459686" y="3041493"/>
            <a:ext cx="769486" cy="769486"/>
          </a:xfrm>
          <a:noFill/>
          <a:ln w="95250" cap="sq" cmpd="sng" algn="ctr">
            <a:noFill/>
            <a:prstDash val="solid"/>
            <a:miter lim="800000"/>
          </a:ln>
          <a:effec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B3804-2502-B37F-9FBF-332C1F3EE772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7</a:t>
            </a:fld>
            <a:endParaRPr lang="en-ZA" dirty="0"/>
          </a:p>
        </p:txBody>
      </p:sp>
      <p:pic>
        <p:nvPicPr>
          <p:cNvPr id="13" name="Picture 12" descr="A yellow emoji with hands on it&#10;&#10;Description automatically generated">
            <a:extLst>
              <a:ext uri="{FF2B5EF4-FFF2-40B4-BE49-F238E27FC236}">
                <a16:creationId xmlns:a16="http://schemas.microsoft.com/office/drawing/2014/main" id="{67770EDB-C56B-1C3B-A075-BD6863764E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4298" y="2961228"/>
            <a:ext cx="1037382" cy="103738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3D7AC1D-CAE4-D903-C697-34231086248F}"/>
              </a:ext>
            </a:extLst>
          </p:cNvPr>
          <p:cNvSpPr txBox="1"/>
          <p:nvPr/>
        </p:nvSpPr>
        <p:spPr>
          <a:xfrm>
            <a:off x="1161288" y="4331432"/>
            <a:ext cx="23682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400" dirty="0"/>
              <a:t>Definiere exakte 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400" dirty="0"/>
              <a:t>Auswahl Base LLM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400" dirty="0"/>
              <a:t>Verschiedene Tests</a:t>
            </a:r>
          </a:p>
        </p:txBody>
      </p:sp>
      <p:sp>
        <p:nvSpPr>
          <p:cNvPr id="22" name="Notched Right Arrow 21">
            <a:extLst>
              <a:ext uri="{FF2B5EF4-FFF2-40B4-BE49-F238E27FC236}">
                <a16:creationId xmlns:a16="http://schemas.microsoft.com/office/drawing/2014/main" id="{C2DAF0DF-97C4-A881-129A-652E9847E7AA}"/>
              </a:ext>
            </a:extLst>
          </p:cNvPr>
          <p:cNvSpPr/>
          <p:nvPr/>
        </p:nvSpPr>
        <p:spPr>
          <a:xfrm>
            <a:off x="3296078" y="3823816"/>
            <a:ext cx="896314" cy="560975"/>
          </a:xfrm>
          <a:prstGeom prst="notchedRightArrow">
            <a:avLst/>
          </a:prstGeom>
          <a:gradFill>
            <a:gsLst>
              <a:gs pos="0">
                <a:schemeClr val="accent1">
                  <a:shade val="67500"/>
                  <a:satMod val="115000"/>
                </a:schemeClr>
              </a:gs>
              <a:gs pos="0">
                <a:srgbClr val="48C0A7"/>
              </a:gs>
              <a:gs pos="10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" name="Notched Right Arrow 22">
            <a:extLst>
              <a:ext uri="{FF2B5EF4-FFF2-40B4-BE49-F238E27FC236}">
                <a16:creationId xmlns:a16="http://schemas.microsoft.com/office/drawing/2014/main" id="{D67CE982-33BC-53D3-4279-9D428DF57908}"/>
              </a:ext>
            </a:extLst>
          </p:cNvPr>
          <p:cNvSpPr/>
          <p:nvPr/>
        </p:nvSpPr>
        <p:spPr>
          <a:xfrm>
            <a:off x="7333154" y="3817642"/>
            <a:ext cx="939803" cy="560975"/>
          </a:xfrm>
          <a:prstGeom prst="notchedRightArrow">
            <a:avLst/>
          </a:prstGeom>
          <a:gradFill>
            <a:gsLst>
              <a:gs pos="0">
                <a:schemeClr val="accent1">
                  <a:shade val="67500"/>
                  <a:satMod val="115000"/>
                </a:schemeClr>
              </a:gs>
              <a:gs pos="0">
                <a:srgbClr val="48C0A7"/>
              </a:gs>
              <a:gs pos="10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355958-A750-4B3E-A80E-5E13FAD034AB}"/>
              </a:ext>
            </a:extLst>
          </p:cNvPr>
          <p:cNvSpPr txBox="1"/>
          <p:nvPr/>
        </p:nvSpPr>
        <p:spPr>
          <a:xfrm>
            <a:off x="4861456" y="4325159"/>
            <a:ext cx="23682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400" dirty="0"/>
              <a:t>Erstelle Datenbank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400" dirty="0"/>
              <a:t>Füttere Datenbank in Base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38B2BA-E1BE-E1C9-A303-98039F8BDAFC}"/>
              </a:ext>
            </a:extLst>
          </p:cNvPr>
          <p:cNvSpPr txBox="1"/>
          <p:nvPr/>
        </p:nvSpPr>
        <p:spPr>
          <a:xfrm>
            <a:off x="9186366" y="4325159"/>
            <a:ext cx="2368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400" dirty="0"/>
              <a:t>Testen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400" dirty="0"/>
              <a:t>(In  UI einbetten)</a:t>
            </a:r>
          </a:p>
        </p:txBody>
      </p:sp>
    </p:spTree>
    <p:extLst>
      <p:ext uri="{BB962C8B-B14F-4D97-AF65-F5344CB8AC3E}">
        <p14:creationId xmlns:p14="http://schemas.microsoft.com/office/powerpoint/2010/main" val="2185086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A08319-F0E7-5357-2596-2D7CCA3C7A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DA9BD-1BD3-8E42-CB46-AFB7D4AF0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515600" cy="924808"/>
          </a:xfrm>
        </p:spPr>
        <p:txBody>
          <a:bodyPr/>
          <a:lstStyle/>
          <a:p>
            <a:r>
              <a:rPr lang="en-DE" sz="2800" b="1" dirty="0"/>
              <a:t>Umsetzungsstrategie und aktueller Stand</a:t>
            </a:r>
            <a:r>
              <a:rPr lang="en-DE" b="1" dirty="0"/>
              <a:t> -  Via </a:t>
            </a:r>
            <a:r>
              <a:rPr lang="en-US" b="1" dirty="0"/>
              <a:t>chess Engine und llm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E465EC-E3F6-4273-C2DE-D4C2E5487A45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B51A1E-902D-48AF-9020-955120F399B6}" type="slidenum">
              <a:rPr kumimoji="0" lang="en-ZA" sz="900" b="0" i="0" u="none" strike="noStrike" kern="1200" cap="none" spc="0" normalizeH="0" baseline="0" noProof="0" smtClean="0">
                <a:ln>
                  <a:noFill/>
                </a:ln>
                <a:solidFill>
                  <a:srgbClr val="1E1E1E">
                    <a:lumMod val="50000"/>
                    <a:lumOff val="50000"/>
                  </a:srgbClr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ZA" sz="900" b="0" i="0" u="none" strike="noStrike" kern="1200" cap="none" spc="0" normalizeH="0" baseline="0" noProof="0" dirty="0">
              <a:ln>
                <a:noFill/>
              </a:ln>
              <a:solidFill>
                <a:srgbClr val="1E1E1E">
                  <a:lumMod val="50000"/>
                  <a:lumOff val="50000"/>
                </a:srgbClr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7DDE6FF-2F86-BF8D-9BA9-6DEB36E91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871" y="2796329"/>
            <a:ext cx="1710815" cy="1710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feld 32">
            <a:extLst>
              <a:ext uri="{FF2B5EF4-FFF2-40B4-BE49-F238E27FC236}">
                <a16:creationId xmlns:a16="http://schemas.microsoft.com/office/drawing/2014/main" id="{219E2C55-6E97-748F-3417-63ACC1540233}"/>
              </a:ext>
            </a:extLst>
          </p:cNvPr>
          <p:cNvSpPr txBox="1"/>
          <p:nvPr/>
        </p:nvSpPr>
        <p:spPr>
          <a:xfrm>
            <a:off x="7011020" y="3130070"/>
            <a:ext cx="17828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LLM</a:t>
            </a: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pic>
        <p:nvPicPr>
          <p:cNvPr id="44" name="Grafik 43">
            <a:extLst>
              <a:ext uri="{FF2B5EF4-FFF2-40B4-BE49-F238E27FC236}">
                <a16:creationId xmlns:a16="http://schemas.microsoft.com/office/drawing/2014/main" id="{79652CBA-94F8-3E73-0244-8E876E816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364" y="2319182"/>
            <a:ext cx="2025378" cy="2025378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9305E915-0863-E2A4-2A78-24DC898E1288}"/>
              </a:ext>
            </a:extLst>
          </p:cNvPr>
          <p:cNvSpPr txBox="1"/>
          <p:nvPr/>
        </p:nvSpPr>
        <p:spPr>
          <a:xfrm>
            <a:off x="951361" y="3130070"/>
            <a:ext cx="17108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FEN</a:t>
            </a: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6" name="Notched Right Arrow 2">
            <a:extLst>
              <a:ext uri="{FF2B5EF4-FFF2-40B4-BE49-F238E27FC236}">
                <a16:creationId xmlns:a16="http://schemas.microsoft.com/office/drawing/2014/main" id="{BAD1169A-8F6D-6C08-7976-4C6FEBEC4ACD}"/>
              </a:ext>
            </a:extLst>
          </p:cNvPr>
          <p:cNvSpPr/>
          <p:nvPr/>
        </p:nvSpPr>
        <p:spPr>
          <a:xfrm>
            <a:off x="2661763" y="3371248"/>
            <a:ext cx="939803" cy="560975"/>
          </a:xfrm>
          <a:prstGeom prst="notchedRightArrow">
            <a:avLst/>
          </a:prstGeom>
          <a:gradFill>
            <a:gsLst>
              <a:gs pos="0">
                <a:schemeClr val="accent1">
                  <a:shade val="67500"/>
                  <a:satMod val="115000"/>
                </a:schemeClr>
              </a:gs>
              <a:gs pos="0">
                <a:srgbClr val="48C0A7"/>
              </a:gs>
              <a:gs pos="10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Notched Right Arrow 2">
            <a:extLst>
              <a:ext uri="{FF2B5EF4-FFF2-40B4-BE49-F238E27FC236}">
                <a16:creationId xmlns:a16="http://schemas.microsoft.com/office/drawing/2014/main" id="{4E789106-2F11-1C7C-FF0F-A88485E921DA}"/>
              </a:ext>
            </a:extLst>
          </p:cNvPr>
          <p:cNvSpPr/>
          <p:nvPr/>
        </p:nvSpPr>
        <p:spPr>
          <a:xfrm>
            <a:off x="5730321" y="3371247"/>
            <a:ext cx="939803" cy="560975"/>
          </a:xfrm>
          <a:prstGeom prst="notchedRightArrow">
            <a:avLst/>
          </a:prstGeom>
          <a:gradFill>
            <a:gsLst>
              <a:gs pos="0">
                <a:schemeClr val="accent1">
                  <a:shade val="67500"/>
                  <a:satMod val="115000"/>
                </a:schemeClr>
              </a:gs>
              <a:gs pos="0">
                <a:srgbClr val="48C0A7"/>
              </a:gs>
              <a:gs pos="10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Notched Right Arrow 2">
            <a:extLst>
              <a:ext uri="{FF2B5EF4-FFF2-40B4-BE49-F238E27FC236}">
                <a16:creationId xmlns:a16="http://schemas.microsoft.com/office/drawing/2014/main" id="{794F5E02-F2BB-56FD-8967-A53F70837B66}"/>
              </a:ext>
            </a:extLst>
          </p:cNvPr>
          <p:cNvSpPr/>
          <p:nvPr/>
        </p:nvSpPr>
        <p:spPr>
          <a:xfrm>
            <a:off x="8793827" y="3371246"/>
            <a:ext cx="939803" cy="560975"/>
          </a:xfrm>
          <a:prstGeom prst="notchedRightArrow">
            <a:avLst/>
          </a:prstGeom>
          <a:gradFill>
            <a:gsLst>
              <a:gs pos="0">
                <a:schemeClr val="accent1">
                  <a:shade val="67500"/>
                  <a:satMod val="115000"/>
                </a:schemeClr>
              </a:gs>
              <a:gs pos="0">
                <a:srgbClr val="48C0A7"/>
              </a:gs>
              <a:gs pos="10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6960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435192-82FE-9DF4-4D50-0CE1D37BFC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dplatzhalter 12" descr="Ein Bild, das Schachfigur, Statue, Messing, Skulptur enthält.&#10;&#10;Beschreibung automatisch generiert.">
            <a:extLst>
              <a:ext uri="{FF2B5EF4-FFF2-40B4-BE49-F238E27FC236}">
                <a16:creationId xmlns:a16="http://schemas.microsoft.com/office/drawing/2014/main" id="{A3F69BDF-A435-86EF-99F1-C5BA62DE993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21875" b="21875"/>
          <a:stretch/>
        </p:blipFill>
        <p:spPr>
          <a:xfrm>
            <a:off x="0" y="0"/>
            <a:ext cx="12192000" cy="6858000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144EBB6-D3CB-8277-789D-E227FAC97602}"/>
              </a:ext>
            </a:extLst>
          </p:cNvPr>
          <p:cNvSpPr/>
          <p:nvPr/>
        </p:nvSpPr>
        <p:spPr>
          <a:xfrm>
            <a:off x="-379828" y="-436098"/>
            <a:ext cx="13111090" cy="777943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9D59C9AB-2123-86FD-727D-1494F6F55DE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65451" y="1269416"/>
            <a:ext cx="1598515" cy="168116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7DCA4D98-70E5-D0E4-BDA7-E2CEC1B13F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27449" y="1330267"/>
            <a:ext cx="1253665" cy="168116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E</a:t>
            </a:r>
            <a:endParaRPr lang="en-US" dirty="0">
              <a:ea typeface="Source Sans Pro"/>
            </a:endParaRP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94ACF0C-7D44-38B1-070B-A0749FC831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69501" y="490621"/>
            <a:ext cx="1253665" cy="168116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ea typeface="Source Sans Pro"/>
              </a:rPr>
              <a:t>C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64FA16C-42F7-A1DA-6EDA-E373203B47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19153" y="991513"/>
            <a:ext cx="1253665" cy="168116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S</a:t>
            </a:r>
            <a:endParaRPr lang="en-US" dirty="0">
              <a:ea typeface="Source Sans Pro"/>
            </a:endParaRPr>
          </a:p>
        </p:txBody>
      </p:sp>
      <p:sp>
        <p:nvSpPr>
          <p:cNvPr id="32" name="Subtitle 31">
            <a:extLst>
              <a:ext uri="{FF2B5EF4-FFF2-40B4-BE49-F238E27FC236}">
                <a16:creationId xmlns:a16="http://schemas.microsoft.com/office/drawing/2014/main" id="{C29C560E-6A10-3B13-D963-A8C7AD2841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0418" y="5325276"/>
            <a:ext cx="3677297" cy="68209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Aaron </a:t>
            </a:r>
            <a:r>
              <a:rPr lang="en-US" err="1"/>
              <a:t>debebe</a:t>
            </a:r>
            <a:endParaRPr lang="en-US" dirty="0" err="1">
              <a:ea typeface="Source Sans Pro"/>
            </a:endParaRPr>
          </a:p>
          <a:p>
            <a:r>
              <a:rPr lang="en-US" dirty="0">
                <a:ea typeface="Source Sans Pro"/>
              </a:rPr>
              <a:t>Constantin Schreyer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95E5D3-8CE5-5BFC-5765-3934E0DD8B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245428" y="5655432"/>
            <a:ext cx="331888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16">
            <a:extLst>
              <a:ext uri="{FF2B5EF4-FFF2-40B4-BE49-F238E27FC236}">
                <a16:creationId xmlns:a16="http://schemas.microsoft.com/office/drawing/2014/main" id="{30F3025A-BE2C-DD62-6B2D-153509AAC78B}"/>
              </a:ext>
            </a:extLst>
          </p:cNvPr>
          <p:cNvSpPr txBox="1">
            <a:spLocks/>
          </p:cNvSpPr>
          <p:nvPr/>
        </p:nvSpPr>
        <p:spPr>
          <a:xfrm>
            <a:off x="1895803" y="850839"/>
            <a:ext cx="1253665" cy="16811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Source Sans Pro"/>
              </a:rPr>
              <a:t>H</a:t>
            </a:r>
          </a:p>
        </p:txBody>
      </p:sp>
      <p:sp>
        <p:nvSpPr>
          <p:cNvPr id="4" name="Text Placeholder 16">
            <a:extLst>
              <a:ext uri="{FF2B5EF4-FFF2-40B4-BE49-F238E27FC236}">
                <a16:creationId xmlns:a16="http://schemas.microsoft.com/office/drawing/2014/main" id="{6ABCAC18-16F8-16E2-D890-8804C5B4F022}"/>
              </a:ext>
            </a:extLst>
          </p:cNvPr>
          <p:cNvSpPr txBox="1">
            <a:spLocks/>
          </p:cNvSpPr>
          <p:nvPr/>
        </p:nvSpPr>
        <p:spPr>
          <a:xfrm>
            <a:off x="1322364" y="2084304"/>
            <a:ext cx="1253665" cy="16811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Source Sans Pro"/>
              </a:rPr>
              <a:t>F</a:t>
            </a:r>
            <a:endParaRPr lang="de-DE" dirty="0"/>
          </a:p>
        </p:txBody>
      </p:sp>
      <p:sp>
        <p:nvSpPr>
          <p:cNvPr id="5" name="Text Placeholder 16">
            <a:extLst>
              <a:ext uri="{FF2B5EF4-FFF2-40B4-BE49-F238E27FC236}">
                <a16:creationId xmlns:a16="http://schemas.microsoft.com/office/drawing/2014/main" id="{2B3490F3-310B-75F3-246F-3908667F406A}"/>
              </a:ext>
            </a:extLst>
          </p:cNvPr>
          <p:cNvSpPr txBox="1">
            <a:spLocks/>
          </p:cNvSpPr>
          <p:nvPr/>
        </p:nvSpPr>
        <p:spPr>
          <a:xfrm>
            <a:off x="2740900" y="2409417"/>
            <a:ext cx="1253665" cy="16811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Source Sans Pro"/>
              </a:rPr>
              <a:t>N</a:t>
            </a:r>
            <a:endParaRPr lang="de-DE" dirty="0"/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4E59CAC9-E50E-D9D5-BC12-1254C3F97007}"/>
              </a:ext>
            </a:extLst>
          </p:cNvPr>
          <p:cNvSpPr txBox="1">
            <a:spLocks/>
          </p:cNvSpPr>
          <p:nvPr/>
        </p:nvSpPr>
        <p:spPr>
          <a:xfrm>
            <a:off x="1895803" y="2779349"/>
            <a:ext cx="1253665" cy="16811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Source Sans Pro"/>
              </a:rPr>
              <a:t>E</a:t>
            </a:r>
            <a:endParaRPr lang="de-DE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45735-98C9-DB82-EAE0-E3982C3EC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677714" y="824568"/>
            <a:ext cx="0" cy="533921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000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4">
      <a:dk1>
        <a:srgbClr val="1E1E1E"/>
      </a:dk1>
      <a:lt1>
        <a:sysClr val="window" lastClr="FFFFFF"/>
      </a:lt1>
      <a:dk2>
        <a:srgbClr val="44546A"/>
      </a:dk2>
      <a:lt2>
        <a:srgbClr val="E7E6E6"/>
      </a:lt2>
      <a:accent1>
        <a:srgbClr val="81CC48"/>
      </a:accent1>
      <a:accent2>
        <a:srgbClr val="45BEAD"/>
      </a:accent2>
      <a:accent3>
        <a:srgbClr val="BFFF4B"/>
      </a:accent3>
      <a:accent4>
        <a:srgbClr val="B001FF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60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EM Deck_tm12041065_Win32_LW_v2" id="{4F206296-6CCA-437B-ABEB-95E882651B70}" vid="{35168526-4CBB-4325-9C81-5B5C83385F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126E60-8824-40C8-9624-5890E719C527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7817B950-985C-4D79-B0A3-FA5D2FD7806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2B6A28-7094-4F7C-9CE6-FEFFCFA7E1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207</Words>
  <Application>Microsoft Office PowerPoint</Application>
  <PresentationFormat>Breitbild</PresentationFormat>
  <Paragraphs>94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Source Sans Pro</vt:lpstr>
      <vt:lpstr>Times New Roman</vt:lpstr>
      <vt:lpstr>Office Theme</vt:lpstr>
      <vt:lpstr>PowerPoint-Präsentation</vt:lpstr>
      <vt:lpstr>Gliederung</vt:lpstr>
      <vt:lpstr>Unsere idee im detail</vt:lpstr>
      <vt:lpstr>Business Model Canvas</vt:lpstr>
      <vt:lpstr>Umsetzungsstrategie und aktueller Stand -  Via fine-tuned llm</vt:lpstr>
      <vt:lpstr>Umsetzungsstrategie und aktueller Stand -  Via fine-tuned llm</vt:lpstr>
      <vt:lpstr>Umsetzungsstrategie und aktueller Stand -  Via fine-tuned llm</vt:lpstr>
      <vt:lpstr>Umsetzungsstrategie und aktueller Stand -  Via chess Engine und llm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/>
  <cp:lastModifiedBy>Debebe, Aaron</cp:lastModifiedBy>
  <cp:revision>41</cp:revision>
  <dcterms:created xsi:type="dcterms:W3CDTF">2024-02-01T14:26:42Z</dcterms:created>
  <dcterms:modified xsi:type="dcterms:W3CDTF">2024-02-01T22:27:58Z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