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85" r:id="rId5"/>
    <p:sldId id="277" r:id="rId6"/>
    <p:sldId id="261" r:id="rId7"/>
    <p:sldId id="302" r:id="rId8"/>
    <p:sldId id="310" r:id="rId9"/>
    <p:sldId id="307" r:id="rId10"/>
    <p:sldId id="296" r:id="rId11"/>
    <p:sldId id="308" r:id="rId12"/>
    <p:sldId id="311" r:id="rId13"/>
    <p:sldId id="304" r:id="rId14"/>
    <p:sldId id="300" r:id="rId15"/>
    <p:sldId id="30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 userDrawn="1">
          <p15:clr>
            <a:srgbClr val="A4A3A4"/>
          </p15:clr>
        </p15:guide>
        <p15:guide id="2" pos="2664" userDrawn="1">
          <p15:clr>
            <a:srgbClr val="A4A3A4"/>
          </p15:clr>
        </p15:guide>
        <p15:guide id="3" orient="horz" pos="2664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595B0A-C6E6-4E70-8214-E01095FC72EE}" v="79" dt="2024-02-01T14:34:17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94"/>
  </p:normalViewPr>
  <p:slideViewPr>
    <p:cSldViewPr snapToGrid="0">
      <p:cViewPr varScale="1">
        <p:scale>
          <a:sx n="113" d="100"/>
          <a:sy n="113" d="100"/>
        </p:scale>
        <p:origin x="390" y="102"/>
      </p:cViewPr>
      <p:guideLst>
        <p:guide orient="horz" pos="3648"/>
        <p:guide pos="2664"/>
        <p:guide orient="horz" pos="2664"/>
        <p:guide orient="horz" pos="32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8D32CE2-6C64-40A5-9DAB-DD3946A432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569BD-8C5B-4110-9E60-C359DDF561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7E1B8-528F-4D87-8EBD-B843BAE2C861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05E23-8F29-4628-B4F0-7CBCB7658F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33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9:34:44.5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1 122 24575,'0'-3'0,"0"0"0,1-1 0,-1 1 0,1 0 0,0 0 0,0 0 0,0 0 0,0 0 0,0 0 0,1 0 0,-1 0 0,1 0 0,0 1 0,0-1 0,0 0 0,0 1 0,0 0 0,0-1 0,1 1 0,-1 0 0,1 0 0,0 1 0,-1-1 0,7-2 0,5-2 0,1 0 0,1 1 0,-1 1 0,16-3 0,10-2 0,-28 5 0,0 0 0,0 1 0,0 1 0,0 0 0,1 1 0,-1 0 0,0 1 0,1 1 0,-1 0 0,0 0 0,0 2 0,18 4 0,-28-4 0,1 0 0,-1 0 0,0 0 0,1 0 0,-2 0 0,1 1 0,0-1 0,-1 1 0,1 0 0,-1 0 0,0 0 0,0 0 0,-1 0 0,1 0 0,-1 0 0,0 1 0,0 4 0,12 78 0,-1-7 0,-8-65 0,-1 0 0,-1 0 0,0 1 0,-1-1 0,-1 0 0,0 0 0,-1 1 0,-1-1 0,-3 16 0,-11 53 0,14-64 0,-2 0 0,0-1 0,-11 34 0,-84 258 0,91-282 0,-62 230 0,57-191 0,3 0 0,2 2 0,5-1 0,4 76 0,0-57 0,-2-82-50,2 0-1,-1-1 1,1 1-1,0 0 0,0-1 1,0 1-1,1 0 1,0-1-1,0 0 1,1 0-1,-1 1 0,1-1 1,0-1-1,0 1 1,1 0-1,-1-1 1,1 0-1,0 1 0,1-2 1,-1 1-1,0 0 1,1-1-1,0 0 1,0 0-1,0 0 1,7 2-1,2 2-6775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9:34:47.9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 1 24575,'-5'0'0,"1"1"0,0-1 0,-1 1 0,1 0 0,0 0 0,0 1 0,0-1 0,0 1 0,0 0 0,0 0 0,0 1 0,0-1 0,1 1 0,-1-1 0,1 1 0,0 0 0,0 1 0,0-1 0,0 0 0,0 1 0,1 0 0,0-1 0,0 1 0,-3 6 0,3-6 0,0 1 0,1 0 0,-1 0 0,1-1 0,0 1 0,0 0 0,0 0 0,1 0 0,0 0 0,0 0 0,0 0 0,0 0 0,1 0 0,0 0 0,0 0 0,0-1 0,1 1 0,-1 0 0,1-1 0,0 1 0,1-1 0,2 5 0,-1-5 0,0 0 0,0 0 0,1-1 0,-1 1 0,1-1 0,0 0 0,0 0 0,0-1 0,1 1 0,-1-1 0,0 0 0,1-1 0,-1 1 0,1-1 0,0 0 0,-1-1 0,1 1 0,0-1 0,0 0 0,-1-1 0,11-1 0,-11 2 0,0-1 0,-1 0 0,1 0 0,-1 0 0,1 0 0,-1 0 0,0-1 0,1 0 0,-1 0 0,0 0 0,0-1 0,0 1 0,-1-1 0,1 0 0,-1 0 0,1 0 0,-1-1 0,0 1 0,0-1 0,-1 0 0,1 0 0,-1 1 0,1-2 0,-1 1 0,0 0 0,2-9 0,-3 9 5,-1 1-1,0-1 0,1 0 0,-1 0 1,-1 1-1,1-1 0,0 0 1,-1 1-1,0-1 0,0 0 0,0 1 1,0-1-1,-1 1 0,1-1 1,-1 1-1,0 0 0,0 0 1,0 0-1,0 0 0,-1 0 0,1 0 1,-1 0-1,1 1 0,-1-1 1,0 1-1,-6-4 0,-5-1-274,-1 0-1,0 0 1,0 2-1,-29-8 1,40 12 141,-12-3-6697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E576D-777F-42E1-9739-7FD89F404092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1A11-BB96-443E-B274-982C61AA7E0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9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6C2E115-5267-49A0-A702-59745AC649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04479580-C1B1-4B70-875C-70152944FD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84355" y="4687178"/>
            <a:ext cx="159851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1323CA5D-7F88-4E2C-B2E1-D03E010724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40172" y="172667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DFF095-F8DE-447E-A83F-BD55BD03BE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03189" y="71740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FA2755C1-A0B6-448A-BE5D-4B492BB7BB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693" y="285863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F3357-BDC3-43CE-89C0-05F5AB973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3216" y="3667946"/>
            <a:ext cx="9285382" cy="1277857"/>
          </a:xfrm>
        </p:spPr>
        <p:txBody>
          <a:bodyPr anchor="ctr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FD7F6-12F1-44A8-B26F-82773993F1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0418" y="5325276"/>
            <a:ext cx="3677297" cy="682094"/>
          </a:xfrm>
        </p:spPr>
        <p:txBody>
          <a:bodyPr anchor="ctr"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5B50AA-4BAC-4997-B444-E281DECD0DB4}"/>
              </a:ext>
            </a:extLst>
          </p:cNvPr>
          <p:cNvCxnSpPr>
            <a:cxnSpLocks/>
          </p:cNvCxnSpPr>
          <p:nvPr userDrawn="1"/>
        </p:nvCxnSpPr>
        <p:spPr>
          <a:xfrm>
            <a:off x="4579559" y="5744231"/>
            <a:ext cx="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DEC412-0EF3-4D93-AF25-A2D2F5A5093A}"/>
              </a:ext>
            </a:extLst>
          </p:cNvPr>
          <p:cNvCxnSpPr>
            <a:cxnSpLocks/>
          </p:cNvCxnSpPr>
          <p:nvPr userDrawn="1"/>
        </p:nvCxnSpPr>
        <p:spPr>
          <a:xfrm>
            <a:off x="2536371" y="2017985"/>
            <a:ext cx="0" cy="15343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2836A9-D1F4-4562-B95F-B7BF8F4713B5}"/>
              </a:ext>
            </a:extLst>
          </p:cNvPr>
          <p:cNvCxnSpPr>
            <a:cxnSpLocks/>
          </p:cNvCxnSpPr>
          <p:nvPr userDrawn="1"/>
        </p:nvCxnSpPr>
        <p:spPr>
          <a:xfrm flipH="1">
            <a:off x="4245428" y="5655432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36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8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9EDF1B-BFF2-495C-B3B8-4EE6F48140F0}"/>
              </a:ext>
            </a:extLst>
          </p:cNvPr>
          <p:cNvSpPr/>
          <p:nvPr userDrawn="1"/>
        </p:nvSpPr>
        <p:spPr>
          <a:xfrm>
            <a:off x="8412200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9F2809-C0D4-4624-9BF4-7A5A02FC6504}"/>
              </a:ext>
            </a:extLst>
          </p:cNvPr>
          <p:cNvSpPr/>
          <p:nvPr userDrawn="1"/>
        </p:nvSpPr>
        <p:spPr>
          <a:xfrm>
            <a:off x="1034142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38AFF1-A7FF-4F75-9E57-C1827806B34E}"/>
              </a:ext>
            </a:extLst>
          </p:cNvPr>
          <p:cNvSpPr/>
          <p:nvPr userDrawn="1"/>
        </p:nvSpPr>
        <p:spPr>
          <a:xfrm>
            <a:off x="4706975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4142" y="3266159"/>
            <a:ext cx="2941600" cy="3600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Title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4142" y="4117103"/>
            <a:ext cx="2941600" cy="114188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AA3FE14-6E13-47C9-A512-83A96F3D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83A9ED-5F19-4646-ADCE-C829C97154DC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6187F4BE-3AD3-4857-B0A9-A9285E52D81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06975" y="3266159"/>
            <a:ext cx="2941600" cy="3600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Title 2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F81158B-DA52-484D-8105-92B77E4DC46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06975" y="4117103"/>
            <a:ext cx="2941600" cy="114188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9AFDDE4E-007E-431B-937C-1B26959515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412200" y="3266159"/>
            <a:ext cx="2941600" cy="3600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Title 3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3B096111-A95B-402E-B431-43D852C9E2A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412200" y="4117103"/>
            <a:ext cx="2941600" cy="114188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8" name="Date Placeholder 2">
            <a:extLst>
              <a:ext uri="{FF2B5EF4-FFF2-40B4-BE49-F238E27FC236}">
                <a16:creationId xmlns:a16="http://schemas.microsoft.com/office/drawing/2014/main" id="{7EDA1598-95B9-4907-B9B9-46A0B9ACC8D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63AF9C34-CC92-4EDC-9D5F-1FABCEB8740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EAEA54FD-376F-4285-9684-F9DFDE0B472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FBFD526-F385-422D-A7A7-BCE72D8141B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3"/>
            <a:ext cx="5288281" cy="6857999"/>
          </a:xfrm>
          <a:custGeom>
            <a:avLst/>
            <a:gdLst>
              <a:gd name="connsiteX0" fmla="*/ 0 w 5288281"/>
              <a:gd name="connsiteY0" fmla="*/ 0 h 6857999"/>
              <a:gd name="connsiteX1" fmla="*/ 1707378 w 5288281"/>
              <a:gd name="connsiteY1" fmla="*/ 0 h 6857999"/>
              <a:gd name="connsiteX2" fmla="*/ 1707378 w 5288281"/>
              <a:gd name="connsiteY2" fmla="*/ 1511096 h 6857999"/>
              <a:gd name="connsiteX3" fmla="*/ 5288281 w 5288281"/>
              <a:gd name="connsiteY3" fmla="*/ 1511096 h 6857999"/>
              <a:gd name="connsiteX4" fmla="*/ 5288281 w 5288281"/>
              <a:gd name="connsiteY4" fmla="*/ 3253159 h 6857999"/>
              <a:gd name="connsiteX5" fmla="*/ 1707378 w 5288281"/>
              <a:gd name="connsiteY5" fmla="*/ 3253159 h 6857999"/>
              <a:gd name="connsiteX6" fmla="*/ 1707378 w 5288281"/>
              <a:gd name="connsiteY6" fmla="*/ 5115860 h 6857999"/>
              <a:gd name="connsiteX7" fmla="*/ 5272034 w 5288281"/>
              <a:gd name="connsiteY7" fmla="*/ 5115860 h 6857999"/>
              <a:gd name="connsiteX8" fmla="*/ 5272034 w 5288281"/>
              <a:gd name="connsiteY8" fmla="*/ 6857999 h 6857999"/>
              <a:gd name="connsiteX9" fmla="*/ 0 w 5288281"/>
              <a:gd name="connsiteY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88281" h="6857999">
                <a:moveTo>
                  <a:pt x="0" y="0"/>
                </a:moveTo>
                <a:lnTo>
                  <a:pt x="1707378" y="0"/>
                </a:lnTo>
                <a:lnTo>
                  <a:pt x="1707378" y="1511096"/>
                </a:lnTo>
                <a:lnTo>
                  <a:pt x="5288281" y="1511096"/>
                </a:lnTo>
                <a:lnTo>
                  <a:pt x="5288281" y="3253159"/>
                </a:lnTo>
                <a:lnTo>
                  <a:pt x="1707378" y="3253159"/>
                </a:lnTo>
                <a:lnTo>
                  <a:pt x="1707378" y="5115860"/>
                </a:lnTo>
                <a:lnTo>
                  <a:pt x="5272034" y="5115860"/>
                </a:lnTo>
                <a:lnTo>
                  <a:pt x="5272034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B2DB8B03-EE62-48FF-8583-59DFBBED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3720" y="1419438"/>
            <a:ext cx="4450080" cy="924808"/>
          </a:xfrm>
        </p:spPr>
        <p:txBody>
          <a:bodyPr lIns="0" anchor="t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EAF98237-032C-4FA5-B76D-C29FB5F6FF7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66082" y="3009550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44353DAE-0553-4AB4-8929-C4F0C1424E1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66082" y="4017086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9651CB4B-B007-4E99-9371-20279E8FF7B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66082" y="4957948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C0437717-0C1B-4589-AEF7-D8E934F4119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903720" y="2816574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BE01B6B4-5A67-4429-A312-A531EC3BF42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03720" y="3805802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1673722D-82CF-4D94-9D83-D95A8DE5ACE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03721" y="4795030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41" name="Text Placeholder 18">
            <a:extLst>
              <a:ext uri="{FF2B5EF4-FFF2-40B4-BE49-F238E27FC236}">
                <a16:creationId xmlns:a16="http://schemas.microsoft.com/office/drawing/2014/main" id="{05767D4F-E20C-4F37-B411-A7F221B6A85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9106" y="3074238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2" name="Text Placeholder 18">
            <a:extLst>
              <a:ext uri="{FF2B5EF4-FFF2-40B4-BE49-F238E27FC236}">
                <a16:creationId xmlns:a16="http://schemas.microsoft.com/office/drawing/2014/main" id="{BB90A96A-A614-41C0-9759-F6C15AE6806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629106" y="4074889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3" name="Text Placeholder 18">
            <a:extLst>
              <a:ext uri="{FF2B5EF4-FFF2-40B4-BE49-F238E27FC236}">
                <a16:creationId xmlns:a16="http://schemas.microsoft.com/office/drawing/2014/main" id="{983AE7FC-57B1-4AB3-8EAA-A85904DBBE9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629106" y="5016921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8AECD175-60EB-459F-BA4C-8E4DE7BC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2180FF4C-4A98-4E30-B414-026CEECA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9498BBC0-E864-44E0-8C60-D13DC062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FF96520-E4CE-4EAD-8ABF-1D2297D6B3A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90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429000"/>
            <a:ext cx="4114797" cy="27479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3" y="3429000"/>
            <a:ext cx="4114797" cy="27479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500" y="6356350"/>
            <a:ext cx="876300" cy="365125"/>
          </a:xfrm>
        </p:spPr>
        <p:txBody>
          <a:bodyPr/>
          <a:lstStyle/>
          <a:p>
            <a:fld id="{9FF96520-E4CE-4EAD-8ABF-1D2297D6B3AA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0011F19-A2C9-4F67-A7F1-592B85FF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C8CFDC-095C-4312-A01D-7430D1FEAA6F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603500"/>
            <a:ext cx="0" cy="42545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DE385DE-9334-4CED-AD7E-F63A320B0512}"/>
              </a:ext>
            </a:extLst>
          </p:cNvPr>
          <p:cNvSpPr/>
          <p:nvPr userDrawn="1"/>
        </p:nvSpPr>
        <p:spPr>
          <a:xfrm>
            <a:off x="0" y="2324100"/>
            <a:ext cx="12192000" cy="6334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11839B3-0E6A-4750-8862-3A55B0FEF98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8201" y="2413000"/>
            <a:ext cx="4114795" cy="49371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72DA832-BD58-447B-A20E-EA3A7F4EAFF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239003" y="2413000"/>
            <a:ext cx="4114797" cy="49371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64EBCEB5-BD23-4BD0-BB31-DF6A631D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2" y="6356350"/>
            <a:ext cx="3038469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Pitch deck</a:t>
            </a:r>
          </a:p>
        </p:txBody>
      </p:sp>
    </p:spTree>
    <p:extLst>
      <p:ext uri="{BB962C8B-B14F-4D97-AF65-F5344CB8AC3E}">
        <p14:creationId xmlns:p14="http://schemas.microsoft.com/office/powerpoint/2010/main" val="3348445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a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7335" y="1822008"/>
            <a:ext cx="3295186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57335" y="2167484"/>
            <a:ext cx="3294437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80795" y="3339988"/>
            <a:ext cx="3295186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80795" y="3685464"/>
            <a:ext cx="3294437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31710" y="4857968"/>
            <a:ext cx="3295186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31710" y="5203444"/>
            <a:ext cx="3294437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4844B5-3E4A-4209-AD6C-31EB9B57D62E}"/>
              </a:ext>
            </a:extLst>
          </p:cNvPr>
          <p:cNvCxnSpPr>
            <a:cxnSpLocks/>
          </p:cNvCxnSpPr>
          <p:nvPr userDrawn="1"/>
        </p:nvCxnSpPr>
        <p:spPr>
          <a:xfrm flipV="1">
            <a:off x="4369950" y="805543"/>
            <a:ext cx="3648352" cy="6052189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1519057B-4248-4880-A89E-5DCBBB15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011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7A5A-4225-417D-92C6-1C9A16E3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BA8EE-BF3B-4E61-9241-4BC605B3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0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1C53D-85FC-41D8-9A69-F4734072C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4142" y="2046288"/>
            <a:ext cx="554445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446CE-03E2-409B-B8EF-7C188C1E6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4142" y="3162300"/>
            <a:ext cx="5544458" cy="3027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4FC59-2ADF-4A3F-BBF9-07FF02220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40588" y="2046288"/>
            <a:ext cx="4114800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F889E-7C42-4396-AEE8-7B337AFAF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40588" y="3162300"/>
            <a:ext cx="4114800" cy="3027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D57D1-26E8-4CE2-AAA6-482AA55F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4918E-7FEA-4406-B5C4-9CA22363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15B8D0-7EB3-42DC-AD4D-51B34268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FF7DCBA-487E-4B33-BB90-0DADF952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79E440-088D-4C5E-AE96-53292A60A147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251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42" y="1850572"/>
            <a:ext cx="10134601" cy="4093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6206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7B19AA7-3B63-43B8-BE54-6F7F01B262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04817" y="2233881"/>
            <a:ext cx="3387182" cy="2390238"/>
          </a:xfrm>
          <a:custGeom>
            <a:avLst/>
            <a:gdLst>
              <a:gd name="connsiteX0" fmla="*/ 1033243 w 3387182"/>
              <a:gd name="connsiteY0" fmla="*/ 0 h 2390238"/>
              <a:gd name="connsiteX1" fmla="*/ 3387182 w 3387182"/>
              <a:gd name="connsiteY1" fmla="*/ 0 h 2390238"/>
              <a:gd name="connsiteX2" fmla="*/ 3378264 w 3387182"/>
              <a:gd name="connsiteY2" fmla="*/ 2390238 h 2390238"/>
              <a:gd name="connsiteX3" fmla="*/ 0 w 3387182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7182" h="2390238">
                <a:moveTo>
                  <a:pt x="1033243" y="0"/>
                </a:moveTo>
                <a:lnTo>
                  <a:pt x="3387182" y="0"/>
                </a:lnTo>
                <a:lnTo>
                  <a:pt x="3378264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B55057A-5AE4-4EAE-8E1E-189462BF31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90016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4433358-37F4-4631-87BD-71A4E90A4C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75215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663A4BE-7DD2-4FAC-B36C-6A1DAB0740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233881"/>
            <a:ext cx="3378263" cy="2390238"/>
          </a:xfrm>
          <a:custGeom>
            <a:avLst/>
            <a:gdLst>
              <a:gd name="connsiteX0" fmla="*/ 0 w 3378263"/>
              <a:gd name="connsiteY0" fmla="*/ 0 h 2390238"/>
              <a:gd name="connsiteX1" fmla="*/ 3378263 w 3378263"/>
              <a:gd name="connsiteY1" fmla="*/ 0 h 2390238"/>
              <a:gd name="connsiteX2" fmla="*/ 2345020 w 3378263"/>
              <a:gd name="connsiteY2" fmla="*/ 2390238 h 2390238"/>
              <a:gd name="connsiteX3" fmla="*/ 0 w 3378263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8263" h="2390238">
                <a:moveTo>
                  <a:pt x="0" y="0"/>
                </a:moveTo>
                <a:lnTo>
                  <a:pt x="3378263" y="0"/>
                </a:lnTo>
                <a:lnTo>
                  <a:pt x="2345020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CEC8B31E-90EA-47DA-88C8-7210550FEC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54933" y="5061424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0B29C3B6-1467-4DB9-A2AE-6C82548895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54932" y="5406900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1476" y="5061424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1475" y="5406900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FE6695F4-4900-48B5-9D68-486774B8D7F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77835" y="5061424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FF214FA8-F7B7-40D8-A97C-52E0B0BDE1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77834" y="5406900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56B0AF9E-C16A-4170-A149-1E47AC0D81C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00181" y="5057897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33" name="Text Placeholder 18">
            <a:extLst>
              <a:ext uri="{FF2B5EF4-FFF2-40B4-BE49-F238E27FC236}">
                <a16:creationId xmlns:a16="http://schemas.microsoft.com/office/drawing/2014/main" id="{B1CB5369-F6CE-41B6-ACE8-9FA5781CB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00180" y="5403373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41151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icture Placeholder 65">
            <a:extLst>
              <a:ext uri="{FF2B5EF4-FFF2-40B4-BE49-F238E27FC236}">
                <a16:creationId xmlns:a16="http://schemas.microsoft.com/office/drawing/2014/main" id="{88E0AC7A-AA85-427E-8B83-AEEF229EDA4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0383802" y="3121794"/>
            <a:ext cx="1808198" cy="1097726"/>
          </a:xfrm>
          <a:custGeom>
            <a:avLst/>
            <a:gdLst>
              <a:gd name="connsiteX0" fmla="*/ 474569 w 1808198"/>
              <a:gd name="connsiteY0" fmla="*/ 0 h 1097726"/>
              <a:gd name="connsiteX1" fmla="*/ 1799279 w 1808198"/>
              <a:gd name="connsiteY1" fmla="*/ 0 h 1097726"/>
              <a:gd name="connsiteX2" fmla="*/ 1808198 w 1808198"/>
              <a:gd name="connsiteY2" fmla="*/ 1097726 h 1097726"/>
              <a:gd name="connsiteX3" fmla="*/ 0 w 1808198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8198" h="1097726">
                <a:moveTo>
                  <a:pt x="474569" y="0"/>
                </a:moveTo>
                <a:lnTo>
                  <a:pt x="1799279" y="0"/>
                </a:lnTo>
                <a:lnTo>
                  <a:pt x="18081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E6437AD1-FE22-40AE-8BB8-8B8B9C5770F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00427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97978D8E-FCD0-4E7C-BD0B-F2F47BA1B2D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416963" y="3121794"/>
            <a:ext cx="1799279" cy="1097726"/>
          </a:xfrm>
          <a:custGeom>
            <a:avLst/>
            <a:gdLst>
              <a:gd name="connsiteX0" fmla="*/ 474570 w 1799279"/>
              <a:gd name="connsiteY0" fmla="*/ 0 h 1097726"/>
              <a:gd name="connsiteX1" fmla="*/ 1799279 w 1799279"/>
              <a:gd name="connsiteY1" fmla="*/ 0 h 1097726"/>
              <a:gd name="connsiteX2" fmla="*/ 132479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70" y="0"/>
                </a:moveTo>
                <a:lnTo>
                  <a:pt x="1799279" y="0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83197EDA-7F24-4C0A-B859-34173E066FC8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933589" y="3121794"/>
            <a:ext cx="1799125" cy="1097726"/>
          </a:xfrm>
          <a:custGeom>
            <a:avLst/>
            <a:gdLst>
              <a:gd name="connsiteX0" fmla="*/ 474570 w 1799125"/>
              <a:gd name="connsiteY0" fmla="*/ 0 h 1097726"/>
              <a:gd name="connsiteX1" fmla="*/ 1799125 w 1799125"/>
              <a:gd name="connsiteY1" fmla="*/ 0 h 1097726"/>
              <a:gd name="connsiteX2" fmla="*/ 1799125 w 1799125"/>
              <a:gd name="connsiteY2" fmla="*/ 356 h 1097726"/>
              <a:gd name="connsiteX3" fmla="*/ 1324799 w 1799125"/>
              <a:gd name="connsiteY3" fmla="*/ 1097726 h 1097726"/>
              <a:gd name="connsiteX4" fmla="*/ 0 w 1799125"/>
              <a:gd name="connsiteY4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125" h="1097726">
                <a:moveTo>
                  <a:pt x="474570" y="0"/>
                </a:moveTo>
                <a:lnTo>
                  <a:pt x="1799125" y="0"/>
                </a:lnTo>
                <a:lnTo>
                  <a:pt x="1799125" y="356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D5CFC424-FDBC-4BD5-B5FB-E2C7B5DE600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450214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B2475369-85E0-474D-9454-6911B2BB54D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966838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9231E13B-CD8C-48FC-A6DB-E87F08B4628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483375" y="3121794"/>
            <a:ext cx="1799279" cy="1097726"/>
          </a:xfrm>
          <a:custGeom>
            <a:avLst/>
            <a:gdLst>
              <a:gd name="connsiteX0" fmla="*/ 474569 w 1799279"/>
              <a:gd name="connsiteY0" fmla="*/ 0 h 1097726"/>
              <a:gd name="connsiteX1" fmla="*/ 1799279 w 1799279"/>
              <a:gd name="connsiteY1" fmla="*/ 0 h 1097726"/>
              <a:gd name="connsiteX2" fmla="*/ 1324798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69" y="0"/>
                </a:moveTo>
                <a:lnTo>
                  <a:pt x="1799279" y="0"/>
                </a:lnTo>
                <a:lnTo>
                  <a:pt x="13247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A7D62AC-CCFA-44C3-98ED-F750B562B96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" y="3121794"/>
            <a:ext cx="1799279" cy="1097726"/>
          </a:xfrm>
          <a:custGeom>
            <a:avLst/>
            <a:gdLst>
              <a:gd name="connsiteX0" fmla="*/ 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0" y="2325820"/>
            <a:ext cx="1799279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9" y="2586626"/>
            <a:ext cx="1798870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7" name="Text Placeholder 15">
            <a:extLst>
              <a:ext uri="{FF2B5EF4-FFF2-40B4-BE49-F238E27FC236}">
                <a16:creationId xmlns:a16="http://schemas.microsoft.com/office/drawing/2014/main" id="{F3625817-ADC5-402C-BF70-E72E180EA94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29000" y="232582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8" name="Text Placeholder 18">
            <a:extLst>
              <a:ext uri="{FF2B5EF4-FFF2-40B4-BE49-F238E27FC236}">
                <a16:creationId xmlns:a16="http://schemas.microsoft.com/office/drawing/2014/main" id="{1CD742BF-928E-4F96-A707-0762F7415A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29005" y="258662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9" name="Text Placeholder 15">
            <a:extLst>
              <a:ext uri="{FF2B5EF4-FFF2-40B4-BE49-F238E27FC236}">
                <a16:creationId xmlns:a16="http://schemas.microsoft.com/office/drawing/2014/main" id="{F63CF451-68B6-4006-B393-3926AD5577F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95597" y="232582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0" name="Text Placeholder 18">
            <a:extLst>
              <a:ext uri="{FF2B5EF4-FFF2-40B4-BE49-F238E27FC236}">
                <a16:creationId xmlns:a16="http://schemas.microsoft.com/office/drawing/2014/main" id="{0812886F-184C-40A8-A729-8B4B4926879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395602" y="258662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1" name="Text Placeholder 15">
            <a:extLst>
              <a:ext uri="{FF2B5EF4-FFF2-40B4-BE49-F238E27FC236}">
                <a16:creationId xmlns:a16="http://schemas.microsoft.com/office/drawing/2014/main" id="{227745AB-F0A1-4D69-B3E7-1E05EC5A83C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71508" y="232582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2" name="Text Placeholder 18">
            <a:extLst>
              <a:ext uri="{FF2B5EF4-FFF2-40B4-BE49-F238E27FC236}">
                <a16:creationId xmlns:a16="http://schemas.microsoft.com/office/drawing/2014/main" id="{FA1D1660-FDA5-41B8-9EE3-ADA0E15F0CD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371513" y="258662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3" name="Text Placeholder 15">
            <a:extLst>
              <a:ext uri="{FF2B5EF4-FFF2-40B4-BE49-F238E27FC236}">
                <a16:creationId xmlns:a16="http://schemas.microsoft.com/office/drawing/2014/main" id="{40B672B5-5EF2-428E-8952-03BB5F47FB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483375" y="450748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4" name="Text Placeholder 18">
            <a:extLst>
              <a:ext uri="{FF2B5EF4-FFF2-40B4-BE49-F238E27FC236}">
                <a16:creationId xmlns:a16="http://schemas.microsoft.com/office/drawing/2014/main" id="{AAB3392A-4B63-483C-B97B-A962BA72959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83380" y="476828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5" name="Text Placeholder 15">
            <a:extLst>
              <a:ext uri="{FF2B5EF4-FFF2-40B4-BE49-F238E27FC236}">
                <a16:creationId xmlns:a16="http://schemas.microsoft.com/office/drawing/2014/main" id="{52F154E0-81D0-4ED7-81F5-F2A41F6EE2E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457493" y="450748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6" name="Text Placeholder 18">
            <a:extLst>
              <a:ext uri="{FF2B5EF4-FFF2-40B4-BE49-F238E27FC236}">
                <a16:creationId xmlns:a16="http://schemas.microsoft.com/office/drawing/2014/main" id="{D57D2666-5AA0-4552-8434-DE134549DA0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457498" y="476828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7" name="Text Placeholder 15">
            <a:extLst>
              <a:ext uri="{FF2B5EF4-FFF2-40B4-BE49-F238E27FC236}">
                <a16:creationId xmlns:a16="http://schemas.microsoft.com/office/drawing/2014/main" id="{7E6E0780-44C2-48C7-99F2-E711D9BFA85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416963" y="4502202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8" name="Text Placeholder 18">
            <a:extLst>
              <a:ext uri="{FF2B5EF4-FFF2-40B4-BE49-F238E27FC236}">
                <a16:creationId xmlns:a16="http://schemas.microsoft.com/office/drawing/2014/main" id="{41A5DBDC-E19D-4B74-863C-D63A78E4938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416968" y="4763008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9" name="Text Placeholder 15">
            <a:extLst>
              <a:ext uri="{FF2B5EF4-FFF2-40B4-BE49-F238E27FC236}">
                <a16:creationId xmlns:a16="http://schemas.microsoft.com/office/drawing/2014/main" id="{EEFB1377-2783-49F1-A131-38F4B63B90C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376433" y="4527297"/>
            <a:ext cx="1799279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0" name="Text Placeholder 18">
            <a:extLst>
              <a:ext uri="{FF2B5EF4-FFF2-40B4-BE49-F238E27FC236}">
                <a16:creationId xmlns:a16="http://schemas.microsoft.com/office/drawing/2014/main" id="{C188F315-95C8-490A-AB31-6B6D7A7A535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376438" y="4788103"/>
            <a:ext cx="1798870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51908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135F811-46C6-4574-99D7-6B90FE873BD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B03F056-6BD3-4D1E-B794-6796E05CC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DD442E15-02E7-470A-B455-1641DC03E51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7AB804A3-DDE8-4F7C-AA96-94BD89866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1D76E21-775F-4F86-8F17-E8258055D6D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290EB005-534F-4E5E-81D4-3795AF32C8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4DDA664B-9E00-41E2-903A-87130EEDB2D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F38183B6-48F8-4715-8596-BFC77AFE924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0C6D44CB-DAE7-40C8-B7B5-3AC0F92E224A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D388CB94-B0AB-4513-9265-432FA36890D7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B4D40-3550-49E6-AF64-41E7E499F45D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F6056747-20EC-4D2B-8AD5-79902BC5184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3568700" y="4464453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1809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A9869E4-27A3-4A22-92EA-ECD5099EC492}"/>
              </a:ext>
            </a:extLst>
          </p:cNvPr>
          <p:cNvSpPr/>
          <p:nvPr userDrawn="1"/>
        </p:nvSpPr>
        <p:spPr>
          <a:xfrm>
            <a:off x="6016886" y="0"/>
            <a:ext cx="6175114" cy="6858000"/>
          </a:xfrm>
          <a:custGeom>
            <a:avLst/>
            <a:gdLst>
              <a:gd name="connsiteX0" fmla="*/ 1341004 w 6175114"/>
              <a:gd name="connsiteY0" fmla="*/ 0 h 6858000"/>
              <a:gd name="connsiteX1" fmla="*/ 6175114 w 6175114"/>
              <a:gd name="connsiteY1" fmla="*/ 0 h 6858000"/>
              <a:gd name="connsiteX2" fmla="*/ 6175114 w 6175114"/>
              <a:gd name="connsiteY2" fmla="*/ 1753853 h 6858000"/>
              <a:gd name="connsiteX3" fmla="*/ 5820369 w 6175114"/>
              <a:gd name="connsiteY3" fmla="*/ 2196189 h 6858000"/>
              <a:gd name="connsiteX4" fmla="*/ 3753019 w 6175114"/>
              <a:gd name="connsiteY4" fmla="*/ 1432910 h 6858000"/>
              <a:gd name="connsiteX5" fmla="*/ 2496678 w 6175114"/>
              <a:gd name="connsiteY5" fmla="*/ 2275742 h 6858000"/>
              <a:gd name="connsiteX6" fmla="*/ 4071059 w 6175114"/>
              <a:gd name="connsiteY6" fmla="*/ 3452528 h 6858000"/>
              <a:gd name="connsiteX7" fmla="*/ 5359131 w 6175114"/>
              <a:gd name="connsiteY7" fmla="*/ 3977321 h 6858000"/>
              <a:gd name="connsiteX8" fmla="*/ 6026758 w 6175114"/>
              <a:gd name="connsiteY8" fmla="*/ 4302039 h 6858000"/>
              <a:gd name="connsiteX9" fmla="*/ 6175114 w 6175114"/>
              <a:gd name="connsiteY9" fmla="*/ 4397461 h 6858000"/>
              <a:gd name="connsiteX10" fmla="*/ 6175114 w 6175114"/>
              <a:gd name="connsiteY10" fmla="*/ 6858000 h 6858000"/>
              <a:gd name="connsiteX11" fmla="*/ 4869473 w 6175114"/>
              <a:gd name="connsiteY11" fmla="*/ 6858000 h 6858000"/>
              <a:gd name="connsiteX12" fmla="*/ 4856472 w 6175114"/>
              <a:gd name="connsiteY12" fmla="*/ 6790487 h 6858000"/>
              <a:gd name="connsiteX13" fmla="*/ 3419067 w 6175114"/>
              <a:gd name="connsiteY13" fmla="*/ 5837920 h 6858000"/>
              <a:gd name="connsiteX14" fmla="*/ 2099173 w 6175114"/>
              <a:gd name="connsiteY14" fmla="*/ 5265482 h 6858000"/>
              <a:gd name="connsiteX15" fmla="*/ 0 w 6175114"/>
              <a:gd name="connsiteY15" fmla="*/ 2434764 h 6858000"/>
              <a:gd name="connsiteX16" fmla="*/ 1315163 w 6175114"/>
              <a:gd name="connsiteY16" fmla="*/ 16279 h 6858000"/>
              <a:gd name="connsiteX17" fmla="*/ 1341004 w 6175114"/>
              <a:gd name="connsiteY1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175114" h="6858000">
                <a:moveTo>
                  <a:pt x="1341004" y="0"/>
                </a:moveTo>
                <a:lnTo>
                  <a:pt x="6175114" y="0"/>
                </a:lnTo>
                <a:lnTo>
                  <a:pt x="6175114" y="1753853"/>
                </a:lnTo>
                <a:lnTo>
                  <a:pt x="5820369" y="2196189"/>
                </a:lnTo>
                <a:cubicBezTo>
                  <a:pt x="5120645" y="1703218"/>
                  <a:pt x="4405009" y="1432910"/>
                  <a:pt x="3753019" y="1432910"/>
                </a:cubicBezTo>
                <a:cubicBezTo>
                  <a:pt x="2989739" y="1432910"/>
                  <a:pt x="2496678" y="1735039"/>
                  <a:pt x="2496678" y="2275742"/>
                </a:cubicBezTo>
                <a:cubicBezTo>
                  <a:pt x="2496678" y="2880092"/>
                  <a:pt x="3148671" y="3086756"/>
                  <a:pt x="4071059" y="3452528"/>
                </a:cubicBezTo>
                <a:lnTo>
                  <a:pt x="5359131" y="3977321"/>
                </a:lnTo>
                <a:cubicBezTo>
                  <a:pt x="5600645" y="4072737"/>
                  <a:pt x="5823711" y="4180452"/>
                  <a:pt x="6026758" y="4302039"/>
                </a:cubicBezTo>
                <a:lnTo>
                  <a:pt x="6175114" y="4397461"/>
                </a:lnTo>
                <a:lnTo>
                  <a:pt x="6175114" y="6858000"/>
                </a:lnTo>
                <a:lnTo>
                  <a:pt x="4869473" y="6858000"/>
                </a:lnTo>
                <a:lnTo>
                  <a:pt x="4856472" y="6790487"/>
                </a:lnTo>
                <a:cubicBezTo>
                  <a:pt x="4737539" y="6344090"/>
                  <a:pt x="4212235" y="6157971"/>
                  <a:pt x="3419067" y="5837920"/>
                </a:cubicBezTo>
                <a:lnTo>
                  <a:pt x="2099173" y="5265482"/>
                </a:lnTo>
                <a:cubicBezTo>
                  <a:pt x="1001854" y="4836066"/>
                  <a:pt x="0" y="3929589"/>
                  <a:pt x="0" y="2434764"/>
                </a:cubicBezTo>
                <a:cubicBezTo>
                  <a:pt x="0" y="1459726"/>
                  <a:pt x="493110" y="590353"/>
                  <a:pt x="1315163" y="16279"/>
                </a:cubicBezTo>
                <a:lnTo>
                  <a:pt x="1341004" y="0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6" y="3257550"/>
            <a:ext cx="4203247" cy="743744"/>
          </a:xfrm>
        </p:spPr>
        <p:txBody>
          <a:bodyPr lIns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456" y="4238625"/>
            <a:ext cx="4203247" cy="1800225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FF96520-E4CE-4EAD-8ABF-1D2297D6B3AA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781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E65E2A4-B306-4415-9D4B-9E9F98B043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508046" cy="6858000"/>
          </a:xfrm>
          <a:custGeom>
            <a:avLst/>
            <a:gdLst>
              <a:gd name="connsiteX0" fmla="*/ 0 w 6508046"/>
              <a:gd name="connsiteY0" fmla="*/ 0 h 6858000"/>
              <a:gd name="connsiteX1" fmla="*/ 364331 w 6508046"/>
              <a:gd name="connsiteY1" fmla="*/ 0 h 6858000"/>
              <a:gd name="connsiteX2" fmla="*/ 1163270 w 6508046"/>
              <a:gd name="connsiteY2" fmla="*/ 2195274 h 6858000"/>
              <a:gd name="connsiteX3" fmla="*/ 1708696 w 6508046"/>
              <a:gd name="connsiteY3" fmla="*/ 4033986 h 6858000"/>
              <a:gd name="connsiteX4" fmla="*/ 1771025 w 6508046"/>
              <a:gd name="connsiteY4" fmla="*/ 4033986 h 6858000"/>
              <a:gd name="connsiteX5" fmla="*/ 2316450 w 6508046"/>
              <a:gd name="connsiteY5" fmla="*/ 2195274 h 6858000"/>
              <a:gd name="connsiteX6" fmla="*/ 3084403 w 6508046"/>
              <a:gd name="connsiteY6" fmla="*/ 0 h 6858000"/>
              <a:gd name="connsiteX7" fmla="*/ 6508046 w 6508046"/>
              <a:gd name="connsiteY7" fmla="*/ 0 h 6858000"/>
              <a:gd name="connsiteX8" fmla="*/ 6508046 w 6508046"/>
              <a:gd name="connsiteY8" fmla="*/ 6858000 h 6858000"/>
              <a:gd name="connsiteX9" fmla="*/ 4310896 w 6508046"/>
              <a:gd name="connsiteY9" fmla="*/ 6858000 h 6858000"/>
              <a:gd name="connsiteX10" fmla="*/ 4310896 w 6508046"/>
              <a:gd name="connsiteY10" fmla="*/ 4407962 h 6858000"/>
              <a:gd name="connsiteX11" fmla="*/ 4638169 w 6508046"/>
              <a:gd name="connsiteY11" fmla="*/ 683746 h 6858000"/>
              <a:gd name="connsiteX12" fmla="*/ 4575840 w 6508046"/>
              <a:gd name="connsiteY12" fmla="*/ 683746 h 6858000"/>
              <a:gd name="connsiteX13" fmla="*/ 3734395 w 6508046"/>
              <a:gd name="connsiteY13" fmla="*/ 3332738 h 6858000"/>
              <a:gd name="connsiteX14" fmla="*/ 2441823 w 6508046"/>
              <a:gd name="connsiteY14" fmla="*/ 6858000 h 6858000"/>
              <a:gd name="connsiteX15" fmla="*/ 914221 w 6508046"/>
              <a:gd name="connsiteY15" fmla="*/ 6858000 h 6858000"/>
              <a:gd name="connsiteX16" fmla="*/ 0 w 6508046"/>
              <a:gd name="connsiteY16" fmla="*/ 43361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08046" h="6858000">
                <a:moveTo>
                  <a:pt x="0" y="0"/>
                </a:moveTo>
                <a:lnTo>
                  <a:pt x="364331" y="0"/>
                </a:lnTo>
                <a:lnTo>
                  <a:pt x="1163270" y="2195274"/>
                </a:lnTo>
                <a:cubicBezTo>
                  <a:pt x="1350258" y="2787402"/>
                  <a:pt x="1521708" y="3395157"/>
                  <a:pt x="1708696" y="4033986"/>
                </a:cubicBezTo>
                <a:lnTo>
                  <a:pt x="1771025" y="4033986"/>
                </a:lnTo>
                <a:cubicBezTo>
                  <a:pt x="1958013" y="3395067"/>
                  <a:pt x="2113925" y="2787313"/>
                  <a:pt x="2316450" y="2195274"/>
                </a:cubicBezTo>
                <a:lnTo>
                  <a:pt x="3084403" y="0"/>
                </a:lnTo>
                <a:lnTo>
                  <a:pt x="6508046" y="0"/>
                </a:lnTo>
                <a:lnTo>
                  <a:pt x="6508046" y="6858000"/>
                </a:lnTo>
                <a:lnTo>
                  <a:pt x="4310896" y="6858000"/>
                </a:lnTo>
                <a:lnTo>
                  <a:pt x="4310896" y="4407962"/>
                </a:lnTo>
                <a:cubicBezTo>
                  <a:pt x="4310896" y="3410694"/>
                  <a:pt x="4513511" y="1681014"/>
                  <a:pt x="4638169" y="683746"/>
                </a:cubicBezTo>
                <a:lnTo>
                  <a:pt x="4575840" y="683746"/>
                </a:lnTo>
                <a:lnTo>
                  <a:pt x="3734395" y="3332738"/>
                </a:lnTo>
                <a:lnTo>
                  <a:pt x="2441823" y="6858000"/>
                </a:lnTo>
                <a:lnTo>
                  <a:pt x="914221" y="6858000"/>
                </a:lnTo>
                <a:lnTo>
                  <a:pt x="0" y="43361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0771" y="4136571"/>
            <a:ext cx="3907972" cy="1883230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4374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32514" y="6356350"/>
            <a:ext cx="217553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771" y="3363686"/>
            <a:ext cx="3907972" cy="555171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8A5C12-53C3-4CC4-AA3B-D3292948C778}"/>
              </a:ext>
            </a:extLst>
          </p:cNvPr>
          <p:cNvCxnSpPr>
            <a:cxnSpLocks/>
          </p:cNvCxnSpPr>
          <p:nvPr userDrawn="1"/>
        </p:nvCxnSpPr>
        <p:spPr>
          <a:xfrm>
            <a:off x="7271657" y="0"/>
            <a:ext cx="0" cy="312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362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D230F83A-5E75-4047-ADC0-05151570D70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426578" y="0"/>
            <a:ext cx="5765422" cy="6858000"/>
          </a:xfrm>
          <a:custGeom>
            <a:avLst/>
            <a:gdLst>
              <a:gd name="connsiteX0" fmla="*/ 4105955 w 5765422"/>
              <a:gd name="connsiteY0" fmla="*/ 0 h 6858000"/>
              <a:gd name="connsiteX1" fmla="*/ 5765422 w 5765422"/>
              <a:gd name="connsiteY1" fmla="*/ 0 h 6858000"/>
              <a:gd name="connsiteX2" fmla="*/ 5765422 w 5765422"/>
              <a:gd name="connsiteY2" fmla="*/ 6858000 h 6858000"/>
              <a:gd name="connsiteX3" fmla="*/ 0 w 576542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5422" h="6858000">
                <a:moveTo>
                  <a:pt x="4105955" y="0"/>
                </a:moveTo>
                <a:lnTo>
                  <a:pt x="5765422" y="0"/>
                </a:lnTo>
                <a:lnTo>
                  <a:pt x="576542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r">
              <a:buNone/>
              <a:defRPr/>
            </a:lvl1pPr>
          </a:lstStyle>
          <a:p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96FD6FB9-CD68-47AB-A03D-06B72104AF1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-11657" y="-16298"/>
            <a:ext cx="5555640" cy="6874299"/>
          </a:xfrm>
          <a:custGeom>
            <a:avLst/>
            <a:gdLst>
              <a:gd name="connsiteX0" fmla="*/ 0 w 5555640"/>
              <a:gd name="connsiteY0" fmla="*/ 0 h 6874299"/>
              <a:gd name="connsiteX1" fmla="*/ 5555640 w 5555640"/>
              <a:gd name="connsiteY1" fmla="*/ 8960 h 6874299"/>
              <a:gd name="connsiteX2" fmla="*/ 1445237 w 5555640"/>
              <a:gd name="connsiteY2" fmla="*/ 6874299 h 6874299"/>
              <a:gd name="connsiteX3" fmla="*/ 0 w 5555640"/>
              <a:gd name="connsiteY3" fmla="*/ 6874299 h 6874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5640" h="6874299">
                <a:moveTo>
                  <a:pt x="0" y="0"/>
                </a:moveTo>
                <a:lnTo>
                  <a:pt x="5555640" y="8960"/>
                </a:lnTo>
                <a:lnTo>
                  <a:pt x="1445237" y="6874299"/>
                </a:lnTo>
                <a:lnTo>
                  <a:pt x="0" y="68742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61307" y="4277953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56823" y="4752561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69713" y="5217644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7" name="Text Placeholder 18">
            <a:extLst>
              <a:ext uri="{FF2B5EF4-FFF2-40B4-BE49-F238E27FC236}">
                <a16:creationId xmlns:a16="http://schemas.microsoft.com/office/drawing/2014/main" id="{AD14F11B-0FDD-41EF-8278-550F37093B1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80046" y="5673201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EB2270B-D707-4103-98F1-E697CEBA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1" y="3363686"/>
            <a:ext cx="3907972" cy="555171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12420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583479E-F517-4F8A-9382-5B73D75104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16886" y="0"/>
            <a:ext cx="6175114" cy="6858000"/>
          </a:xfrm>
          <a:custGeom>
            <a:avLst/>
            <a:gdLst>
              <a:gd name="connsiteX0" fmla="*/ 1341004 w 6175114"/>
              <a:gd name="connsiteY0" fmla="*/ 0 h 6858000"/>
              <a:gd name="connsiteX1" fmla="*/ 6175114 w 6175114"/>
              <a:gd name="connsiteY1" fmla="*/ 0 h 6858000"/>
              <a:gd name="connsiteX2" fmla="*/ 6175114 w 6175114"/>
              <a:gd name="connsiteY2" fmla="*/ 1753853 h 6858000"/>
              <a:gd name="connsiteX3" fmla="*/ 5820369 w 6175114"/>
              <a:gd name="connsiteY3" fmla="*/ 2196189 h 6858000"/>
              <a:gd name="connsiteX4" fmla="*/ 3753019 w 6175114"/>
              <a:gd name="connsiteY4" fmla="*/ 1432910 h 6858000"/>
              <a:gd name="connsiteX5" fmla="*/ 2496678 w 6175114"/>
              <a:gd name="connsiteY5" fmla="*/ 2275742 h 6858000"/>
              <a:gd name="connsiteX6" fmla="*/ 4071059 w 6175114"/>
              <a:gd name="connsiteY6" fmla="*/ 3452528 h 6858000"/>
              <a:gd name="connsiteX7" fmla="*/ 5359131 w 6175114"/>
              <a:gd name="connsiteY7" fmla="*/ 3977321 h 6858000"/>
              <a:gd name="connsiteX8" fmla="*/ 6026758 w 6175114"/>
              <a:gd name="connsiteY8" fmla="*/ 4302039 h 6858000"/>
              <a:gd name="connsiteX9" fmla="*/ 6175114 w 6175114"/>
              <a:gd name="connsiteY9" fmla="*/ 4397461 h 6858000"/>
              <a:gd name="connsiteX10" fmla="*/ 6175114 w 6175114"/>
              <a:gd name="connsiteY10" fmla="*/ 6858000 h 6858000"/>
              <a:gd name="connsiteX11" fmla="*/ 4869473 w 6175114"/>
              <a:gd name="connsiteY11" fmla="*/ 6858000 h 6858000"/>
              <a:gd name="connsiteX12" fmla="*/ 4856472 w 6175114"/>
              <a:gd name="connsiteY12" fmla="*/ 6790487 h 6858000"/>
              <a:gd name="connsiteX13" fmla="*/ 3419067 w 6175114"/>
              <a:gd name="connsiteY13" fmla="*/ 5837920 h 6858000"/>
              <a:gd name="connsiteX14" fmla="*/ 2099173 w 6175114"/>
              <a:gd name="connsiteY14" fmla="*/ 5265482 h 6858000"/>
              <a:gd name="connsiteX15" fmla="*/ 0 w 6175114"/>
              <a:gd name="connsiteY15" fmla="*/ 2434764 h 6858000"/>
              <a:gd name="connsiteX16" fmla="*/ 1315163 w 6175114"/>
              <a:gd name="connsiteY16" fmla="*/ 162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75114" h="6858000">
                <a:moveTo>
                  <a:pt x="1341004" y="0"/>
                </a:moveTo>
                <a:lnTo>
                  <a:pt x="6175114" y="0"/>
                </a:lnTo>
                <a:lnTo>
                  <a:pt x="6175114" y="1753853"/>
                </a:lnTo>
                <a:lnTo>
                  <a:pt x="5820369" y="2196189"/>
                </a:lnTo>
                <a:cubicBezTo>
                  <a:pt x="5120645" y="1703218"/>
                  <a:pt x="4405009" y="1432910"/>
                  <a:pt x="3753019" y="1432910"/>
                </a:cubicBezTo>
                <a:cubicBezTo>
                  <a:pt x="2989739" y="1432910"/>
                  <a:pt x="2496678" y="1735039"/>
                  <a:pt x="2496678" y="2275742"/>
                </a:cubicBezTo>
                <a:cubicBezTo>
                  <a:pt x="2496678" y="2880092"/>
                  <a:pt x="3148671" y="3086756"/>
                  <a:pt x="4071059" y="3452528"/>
                </a:cubicBezTo>
                <a:lnTo>
                  <a:pt x="5359131" y="3977321"/>
                </a:lnTo>
                <a:cubicBezTo>
                  <a:pt x="5600645" y="4072737"/>
                  <a:pt x="5823711" y="4180452"/>
                  <a:pt x="6026758" y="4302039"/>
                </a:cubicBezTo>
                <a:lnTo>
                  <a:pt x="6175114" y="4397461"/>
                </a:lnTo>
                <a:lnTo>
                  <a:pt x="6175114" y="6858000"/>
                </a:lnTo>
                <a:lnTo>
                  <a:pt x="4869473" y="6858000"/>
                </a:lnTo>
                <a:lnTo>
                  <a:pt x="4856472" y="6790487"/>
                </a:lnTo>
                <a:cubicBezTo>
                  <a:pt x="4737539" y="6344090"/>
                  <a:pt x="4212235" y="6157971"/>
                  <a:pt x="3419067" y="5837920"/>
                </a:cubicBezTo>
                <a:lnTo>
                  <a:pt x="2099173" y="5265482"/>
                </a:lnTo>
                <a:cubicBezTo>
                  <a:pt x="1001854" y="4836066"/>
                  <a:pt x="0" y="3929589"/>
                  <a:pt x="0" y="2434764"/>
                </a:cubicBezTo>
                <a:cubicBezTo>
                  <a:pt x="0" y="1459726"/>
                  <a:pt x="493110" y="590353"/>
                  <a:pt x="1315163" y="1627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6" y="3257550"/>
            <a:ext cx="4203247" cy="743744"/>
          </a:xfrm>
        </p:spPr>
        <p:txBody>
          <a:bodyPr lIns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456" y="4238625"/>
            <a:ext cx="4203247" cy="1800225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FF96520-E4CE-4EAD-8ABF-1D2297D6B3AA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34186" y="2903538"/>
            <a:ext cx="3104198" cy="345475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141" y="3249013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1894" y="2903538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42223" y="3249013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9601" y="2903538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50305" y="3249013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6CB12E29-CEAA-4595-B65C-5BE0B527CD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3811" y="4551950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9A5A9E4A-8FA1-4B1A-86F3-162A0ED25F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3766" y="4897425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1656AF90-4012-4B9E-81A7-2796EE40A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41519" y="4551950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E34BCA93-D058-4D61-BAE5-2671E157237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41848" y="4897425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0BE8C5BE-9959-40C7-83C2-546EBFBC141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49226" y="4551950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FC20880-2D17-4854-A424-DED10A8A8D3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49930" y="4897425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00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50921" y="2145859"/>
            <a:ext cx="5042568" cy="345473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50922" y="2491335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419184"/>
            <a:ext cx="2362200" cy="1110286"/>
          </a:xfrm>
        </p:spPr>
        <p:txBody>
          <a:bodyPr lIns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50921" y="3198051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50922" y="3543527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50921" y="5302434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50922" y="5647910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AE158F00-CB9F-4C14-B6F0-47E4F70191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50921" y="4250243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07878182-5985-41C8-B69F-9DB9EC1313F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50922" y="4595719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8873A5-9160-4B79-B9CB-CBE583030B0E}"/>
              </a:ext>
            </a:extLst>
          </p:cNvPr>
          <p:cNvCxnSpPr>
            <a:cxnSpLocks/>
          </p:cNvCxnSpPr>
          <p:nvPr userDrawn="1"/>
        </p:nvCxnSpPr>
        <p:spPr>
          <a:xfrm>
            <a:off x="3766456" y="-16561"/>
            <a:ext cx="0" cy="687456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4D9D5EA-266D-4541-BA3F-22BC31AAB6AA}"/>
              </a:ext>
            </a:extLst>
          </p:cNvPr>
          <p:cNvCxnSpPr/>
          <p:nvPr userDrawn="1"/>
        </p:nvCxnSpPr>
        <p:spPr>
          <a:xfrm>
            <a:off x="-1" y="1676400"/>
            <a:ext cx="121919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88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A2B5F8DD-B338-48F8-9DF4-E1A31DFCB5B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" y="0"/>
            <a:ext cx="6694955" cy="6858000"/>
          </a:xfrm>
          <a:custGeom>
            <a:avLst/>
            <a:gdLst>
              <a:gd name="connsiteX0" fmla="*/ 0 w 6694955"/>
              <a:gd name="connsiteY0" fmla="*/ 0 h 6858000"/>
              <a:gd name="connsiteX1" fmla="*/ 6694955 w 6694955"/>
              <a:gd name="connsiteY1" fmla="*/ 0 h 6858000"/>
              <a:gd name="connsiteX2" fmla="*/ 2589160 w 6694955"/>
              <a:gd name="connsiteY2" fmla="*/ 6857732 h 6858000"/>
              <a:gd name="connsiteX3" fmla="*/ 0 w 669495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4955" h="6858000">
                <a:moveTo>
                  <a:pt x="0" y="0"/>
                </a:moveTo>
                <a:lnTo>
                  <a:pt x="6694955" y="0"/>
                </a:lnTo>
                <a:lnTo>
                  <a:pt x="2589160" y="6857732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44768" y="2069658"/>
            <a:ext cx="5042568" cy="345476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44768" y="2415134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1633" y="690928"/>
            <a:ext cx="4501910" cy="732282"/>
          </a:xfrm>
        </p:spPr>
        <p:txBody>
          <a:bodyPr lIns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00006" y="3587638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00007" y="3933114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98264" y="5105618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98264" y="5451094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4273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F5EB3F05-D570-4C10-88F4-F6BC15CF1F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-12700"/>
            <a:ext cx="7080595" cy="6870700"/>
          </a:xfrm>
          <a:custGeom>
            <a:avLst/>
            <a:gdLst>
              <a:gd name="connsiteX0" fmla="*/ 0 w 7080595"/>
              <a:gd name="connsiteY0" fmla="*/ 0 h 6870700"/>
              <a:gd name="connsiteX1" fmla="*/ 7080595 w 7080595"/>
              <a:gd name="connsiteY1" fmla="*/ 0 h 6870700"/>
              <a:gd name="connsiteX2" fmla="*/ 7080595 w 7080595"/>
              <a:gd name="connsiteY2" fmla="*/ 1883211 h 6870700"/>
              <a:gd name="connsiteX3" fmla="*/ 4515477 w 7080595"/>
              <a:gd name="connsiteY3" fmla="*/ 1883211 h 6870700"/>
              <a:gd name="connsiteX4" fmla="*/ 4515477 w 7080595"/>
              <a:gd name="connsiteY4" fmla="*/ 6870700 h 6870700"/>
              <a:gd name="connsiteX5" fmla="*/ 2269215 w 7080595"/>
              <a:gd name="connsiteY5" fmla="*/ 6870700 h 6870700"/>
              <a:gd name="connsiteX6" fmla="*/ 2269215 w 7080595"/>
              <a:gd name="connsiteY6" fmla="*/ 1883211 h 6870700"/>
              <a:gd name="connsiteX7" fmla="*/ 0 w 7080595"/>
              <a:gd name="connsiteY7" fmla="*/ 1883211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80595" h="6870700">
                <a:moveTo>
                  <a:pt x="0" y="0"/>
                </a:moveTo>
                <a:lnTo>
                  <a:pt x="7080595" y="0"/>
                </a:lnTo>
                <a:lnTo>
                  <a:pt x="7080595" y="1883211"/>
                </a:lnTo>
                <a:lnTo>
                  <a:pt x="4515477" y="1883211"/>
                </a:lnTo>
                <a:lnTo>
                  <a:pt x="4515477" y="6870700"/>
                </a:lnTo>
                <a:lnTo>
                  <a:pt x="2269215" y="6870700"/>
                </a:lnTo>
                <a:lnTo>
                  <a:pt x="2269215" y="1883211"/>
                </a:lnTo>
                <a:lnTo>
                  <a:pt x="0" y="18832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FEA6F9E-1C21-4644-8E2A-AD5673EEA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799" y="2318657"/>
            <a:ext cx="4203247" cy="1440996"/>
          </a:xfrm>
        </p:spPr>
        <p:txBody>
          <a:bodyPr lIns="0" anchor="b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C1D1C8A-E829-4284-AB95-2DD0C7BAA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799" y="4147457"/>
            <a:ext cx="4203247" cy="1532165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539CF-E024-420D-BFED-5F2212DA8CE3}"/>
              </a:ext>
            </a:extLst>
          </p:cNvPr>
          <p:cNvCxnSpPr>
            <a:cxnSpLocks/>
          </p:cNvCxnSpPr>
          <p:nvPr userDrawn="1"/>
        </p:nvCxnSpPr>
        <p:spPr>
          <a:xfrm>
            <a:off x="-1" y="4376058"/>
            <a:ext cx="70539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097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A5404BE-7C49-4381-8FC0-95A496CFB4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9B922914-E333-400C-A083-27A44BE79C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50085" y="4546575"/>
            <a:ext cx="1500624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486A9052-3614-4622-A421-1D20E5B311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77374" y="275039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3ADE3E-3D48-4C5D-9FE4-2D7A263158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380" y="903514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9B49215A-DBBC-4C0F-A6A8-DFB2D54643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77374" y="89707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BB770-F6A6-44A3-BCE1-BCCCC1E8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143" y="5201920"/>
            <a:ext cx="5747657" cy="992505"/>
          </a:xfrm>
        </p:spPr>
        <p:txBody>
          <a:bodyPr anchor="ctr">
            <a:normAutofit/>
          </a:bodyPr>
          <a:lstStyle>
            <a:lvl1pPr>
              <a:defRPr sz="4800" cap="all" baseline="0"/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Graphic 8">
            <a:extLst>
              <a:ext uri="{FF2B5EF4-FFF2-40B4-BE49-F238E27FC236}">
                <a16:creationId xmlns:a16="http://schemas.microsoft.com/office/drawing/2014/main" id="{A6A04B8C-D941-483E-B669-7436C535C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65384" y="1857932"/>
            <a:ext cx="922101" cy="244589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8">
            <a:extLst>
              <a:ext uri="{FF2B5EF4-FFF2-40B4-BE49-F238E27FC236}">
                <a16:creationId xmlns:a16="http://schemas.microsoft.com/office/drawing/2014/main" id="{7A6DC6C6-E9EB-405C-A68E-EE8EEBBCA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5311" y="1857400"/>
            <a:ext cx="691575" cy="8866"/>
          </a:xfrm>
          <a:custGeom>
            <a:avLst/>
            <a:gdLst>
              <a:gd name="connsiteX0" fmla="*/ 691576 w 691575"/>
              <a:gd name="connsiteY0" fmla="*/ 0 h 8866"/>
              <a:gd name="connsiteX1" fmla="*/ 0 w 691575"/>
              <a:gd name="connsiteY1" fmla="*/ 0 h 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1575" h="8866">
                <a:moveTo>
                  <a:pt x="691576" y="0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Graphic 8">
            <a:extLst>
              <a:ext uri="{FF2B5EF4-FFF2-40B4-BE49-F238E27FC236}">
                <a16:creationId xmlns:a16="http://schemas.microsoft.com/office/drawing/2014/main" id="{028B5C16-2909-487D-BE4D-A794F3BA7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65384" y="1857931"/>
            <a:ext cx="922101" cy="257362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16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 userDrawn="1">
          <p15:clr>
            <a:srgbClr val="FBAE40"/>
          </p15:clr>
        </p15:guide>
        <p15:guide id="2" orient="horz" pos="1584" userDrawn="1">
          <p15:clr>
            <a:srgbClr val="FBAE40"/>
          </p15:clr>
        </p15:guide>
        <p15:guide id="3" orient="horz" pos="271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icons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4142" y="3971432"/>
            <a:ext cx="29416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4142" y="4605832"/>
            <a:ext cx="2941600" cy="1141882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034142" y="3048000"/>
            <a:ext cx="769486" cy="769486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7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Click icon to add picture</a:t>
            </a:r>
            <a:endParaRPr lang="en-ZA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AA3FE14-6E13-47C9-A512-83A96F3D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83A9ED-5F19-4646-ADCE-C829C97154DC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6187F4BE-3AD3-4857-B0A9-A9285E52D81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06975" y="3971432"/>
            <a:ext cx="29416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F81158B-DA52-484D-8105-92B77E4DC46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06975" y="4605832"/>
            <a:ext cx="2941600" cy="1141882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51CF84FA-944B-434D-A8DD-F5D8A6BD7F12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06975" y="3048000"/>
            <a:ext cx="769486" cy="769486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7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Click icon to add picture</a:t>
            </a:r>
            <a:endParaRPr lang="en-ZA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9AFDDE4E-007E-431B-937C-1B26959515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412200" y="3971432"/>
            <a:ext cx="29416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3B096111-A95B-402E-B431-43D852C9E2A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412200" y="4605832"/>
            <a:ext cx="2941600" cy="1141882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F07B788A-B491-4062-8710-AC0B5654D44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412200" y="3048000"/>
            <a:ext cx="769486" cy="769486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7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Click icon to add picture</a:t>
            </a:r>
            <a:endParaRPr lang="en-ZA" dirty="0"/>
          </a:p>
        </p:txBody>
      </p:sp>
      <p:sp>
        <p:nvSpPr>
          <p:cNvPr id="19" name="Date Placeholder 2">
            <a:extLst>
              <a:ext uri="{FF2B5EF4-FFF2-40B4-BE49-F238E27FC236}">
                <a16:creationId xmlns:a16="http://schemas.microsoft.com/office/drawing/2014/main" id="{D798BE23-D422-4EB1-A64B-247490908929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4BF2994C-9A98-4FB0-B040-0D7D4EE7DBB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6" name="Slide Number Placeholder 4">
            <a:extLst>
              <a:ext uri="{FF2B5EF4-FFF2-40B4-BE49-F238E27FC236}">
                <a16:creationId xmlns:a16="http://schemas.microsoft.com/office/drawing/2014/main" id="{96B5941B-782C-4ACF-AF36-8E21DA11A22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62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7FA4A-CE52-4DA0-8842-74FE37E2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BCD1D-6E4A-43CA-A3D4-B104CE27D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1BDA0-5B55-4A85-ACBF-31F8F3EB2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AA55C-7321-4214-9297-F53B7B9E5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30C71-8F7D-4855-A35C-46C83B4BF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fld id="{9FF96520-E4CE-4EAD-8ABF-1D2297D6B3A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666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8" r:id="rId3"/>
    <p:sldLayoutId id="2147483667" r:id="rId4"/>
    <p:sldLayoutId id="2147483668" r:id="rId5"/>
    <p:sldLayoutId id="2147483669" r:id="rId6"/>
    <p:sldLayoutId id="2147483670" r:id="rId7"/>
    <p:sldLayoutId id="2147483651" r:id="rId8"/>
    <p:sldLayoutId id="2147483661" r:id="rId9"/>
    <p:sldLayoutId id="2147483671" r:id="rId10"/>
    <p:sldLayoutId id="2147483679" r:id="rId11"/>
    <p:sldLayoutId id="2147483677" r:id="rId12"/>
    <p:sldLayoutId id="2147483672" r:id="rId13"/>
    <p:sldLayoutId id="2147483652" r:id="rId14"/>
    <p:sldLayoutId id="2147483653" r:id="rId15"/>
    <p:sldLayoutId id="2147483650" r:id="rId16"/>
    <p:sldLayoutId id="2147483654" r:id="rId17"/>
    <p:sldLayoutId id="2147483674" r:id="rId18"/>
    <p:sldLayoutId id="2147483676" r:id="rId19"/>
    <p:sldLayoutId id="2147483673" r:id="rId20"/>
    <p:sldLayoutId id="2147483675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platzhalter 12" descr="Ein Bild, das Schachfigur, Statue, Messing, Skulptur enthält.&#10;&#10;Beschreibung automatisch generiert.">
            <a:extLst>
              <a:ext uri="{FF2B5EF4-FFF2-40B4-BE49-F238E27FC236}">
                <a16:creationId xmlns:a16="http://schemas.microsoft.com/office/drawing/2014/main" id="{5F852587-3F49-0680-2B7C-EF59D82BE27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1875" b="21875"/>
          <a:stretch/>
        </p:blipFill>
        <p:spPr>
          <a:xfrm>
            <a:off x="0" y="0"/>
            <a:ext cx="12192000" cy="685800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1009EA0-AD2A-4E9B-F25A-634CB350D0F3}"/>
              </a:ext>
            </a:extLst>
          </p:cNvPr>
          <p:cNvSpPr/>
          <p:nvPr/>
        </p:nvSpPr>
        <p:spPr>
          <a:xfrm>
            <a:off x="-379828" y="-436098"/>
            <a:ext cx="13111090" cy="777943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2D5ABC8-73C6-4DB8-B474-F46298EA24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65451" y="1269416"/>
            <a:ext cx="159851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0C49F68-0122-45AF-8FB2-4A73D67BEF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27449" y="1330267"/>
            <a:ext cx="125366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E</a:t>
            </a:r>
            <a:endParaRPr lang="en-US" dirty="0">
              <a:ea typeface="Source Sans Pro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0FFBF6C-2281-4A59-8BF0-A256739C02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9501" y="490621"/>
            <a:ext cx="125366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Source Sans Pro"/>
              </a:rPr>
              <a:t>C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C600DDB-51C1-4E0E-8FC1-10C888E4E7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19153" y="991513"/>
            <a:ext cx="125366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</a:t>
            </a:r>
            <a:endParaRPr lang="en-US" dirty="0">
              <a:ea typeface="Source Sans Pro"/>
            </a:endParaRPr>
          </a:p>
        </p:txBody>
      </p:sp>
      <p:sp>
        <p:nvSpPr>
          <p:cNvPr id="32" name="Subtitle 31">
            <a:extLst>
              <a:ext uri="{FF2B5EF4-FFF2-40B4-BE49-F238E27FC236}">
                <a16:creationId xmlns:a16="http://schemas.microsoft.com/office/drawing/2014/main" id="{F69B5076-6A18-4AD8-A2C2-DB967CF6E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0418" y="5325276"/>
            <a:ext cx="3677297" cy="68209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Aaron </a:t>
            </a:r>
            <a:r>
              <a:rPr lang="en-US" err="1"/>
              <a:t>debebe</a:t>
            </a:r>
            <a:endParaRPr lang="en-US" dirty="0" err="1">
              <a:ea typeface="Source Sans Pro"/>
            </a:endParaRPr>
          </a:p>
          <a:p>
            <a:r>
              <a:rPr lang="en-US" dirty="0">
                <a:ea typeface="Source Sans Pro"/>
              </a:rPr>
              <a:t>Constantin Schreyer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DDB411-0E13-3741-911B-CFCB74C5B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245428" y="5655432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DC00EECA-EB70-6ADC-DDF6-0F7F48236A0D}"/>
              </a:ext>
            </a:extLst>
          </p:cNvPr>
          <p:cNvSpPr txBox="1">
            <a:spLocks/>
          </p:cNvSpPr>
          <p:nvPr/>
        </p:nvSpPr>
        <p:spPr>
          <a:xfrm>
            <a:off x="1895803" y="850839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H</a:t>
            </a:r>
          </a:p>
        </p:txBody>
      </p:sp>
      <p:sp>
        <p:nvSpPr>
          <p:cNvPr id="4" name="Text Placeholder 16">
            <a:extLst>
              <a:ext uri="{FF2B5EF4-FFF2-40B4-BE49-F238E27FC236}">
                <a16:creationId xmlns:a16="http://schemas.microsoft.com/office/drawing/2014/main" id="{D6F478D4-48D7-FCD2-FE06-D24D8D630E7D}"/>
              </a:ext>
            </a:extLst>
          </p:cNvPr>
          <p:cNvSpPr txBox="1">
            <a:spLocks/>
          </p:cNvSpPr>
          <p:nvPr/>
        </p:nvSpPr>
        <p:spPr>
          <a:xfrm>
            <a:off x="1322364" y="2084304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F</a:t>
            </a:r>
            <a:endParaRPr lang="de-DE" dirty="0"/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5AB26880-DD71-055F-D045-57C85DBB81A5}"/>
              </a:ext>
            </a:extLst>
          </p:cNvPr>
          <p:cNvSpPr txBox="1">
            <a:spLocks/>
          </p:cNvSpPr>
          <p:nvPr/>
        </p:nvSpPr>
        <p:spPr>
          <a:xfrm>
            <a:off x="2740900" y="2409417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N</a:t>
            </a:r>
            <a:endParaRPr lang="de-DE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5405A7CC-15B9-498D-79A4-C073C6F3E6CC}"/>
              </a:ext>
            </a:extLst>
          </p:cNvPr>
          <p:cNvSpPr txBox="1">
            <a:spLocks/>
          </p:cNvSpPr>
          <p:nvPr/>
        </p:nvSpPr>
        <p:spPr>
          <a:xfrm>
            <a:off x="1895803" y="2779349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E</a:t>
            </a:r>
            <a:endParaRPr lang="de-D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C38F63-09B1-F86B-ECFF-F29B4AF0E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77714" y="824568"/>
            <a:ext cx="0" cy="533921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310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70643-7C94-AD89-39B3-5870B05F3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21D08-625F-4EE9-9653-FC7E5E44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/>
          <a:lstStyle/>
          <a:p>
            <a:r>
              <a:rPr lang="en-US" sz="2800" b="1" dirty="0"/>
              <a:t>Learnings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05BE1-A7CF-B983-4163-65DFCE4679A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ZA" sz="900" b="0" i="0" u="none" strike="noStrike" kern="1200" cap="none" spc="0" normalizeH="0" baseline="0" noProof="0" smtClean="0">
                <a:ln>
                  <a:noFill/>
                </a:ln>
                <a:solidFill>
                  <a:srgbClr val="1E1E1E">
                    <a:lumMod val="50000"/>
                    <a:lumOff val="50000"/>
                  </a:srgbClr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ZA" sz="900" b="0" i="0" u="none" strike="noStrike" kern="1200" cap="none" spc="0" normalizeH="0" baseline="0" noProof="0" dirty="0">
              <a:ln>
                <a:noFill/>
              </a:ln>
              <a:solidFill>
                <a:srgbClr val="1E1E1E">
                  <a:lumMod val="50000"/>
                  <a:lumOff val="50000"/>
                </a:srgbClr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" name="Inhaltsplatzhalter 9">
            <a:extLst>
              <a:ext uri="{FF2B5EF4-FFF2-40B4-BE49-F238E27FC236}">
                <a16:creationId xmlns:a16="http://schemas.microsoft.com/office/drawing/2014/main" id="{9E3C525D-4E76-FA6E-5AD4-2CBA3251AF7D}"/>
              </a:ext>
            </a:extLst>
          </p:cNvPr>
          <p:cNvSpPr txBox="1">
            <a:spLocks/>
          </p:cNvSpPr>
          <p:nvPr/>
        </p:nvSpPr>
        <p:spPr>
          <a:xfrm>
            <a:off x="838200" y="2035093"/>
            <a:ext cx="4944533" cy="41418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Engines (Stockfish)</a:t>
            </a:r>
          </a:p>
          <a:p>
            <a:r>
              <a:rPr lang="en-US" dirty="0"/>
              <a:t>LLMs X Schach</a:t>
            </a:r>
          </a:p>
          <a:p>
            <a:r>
              <a:rPr lang="en-US" dirty="0"/>
              <a:t>Frontend (+ Backend)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9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35192-82FE-9DF4-4D50-0CE1D37BF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platzhalter 12" descr="Ein Bild, das Schachfigur, Statue, Messing, Skulptur enthält.&#10;&#10;Beschreibung automatisch generiert.">
            <a:extLst>
              <a:ext uri="{FF2B5EF4-FFF2-40B4-BE49-F238E27FC236}">
                <a16:creationId xmlns:a16="http://schemas.microsoft.com/office/drawing/2014/main" id="{A3F69BDF-A435-86EF-99F1-C5BA62DE993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1875" b="21875"/>
          <a:stretch/>
        </p:blipFill>
        <p:spPr>
          <a:xfrm>
            <a:off x="0" y="0"/>
            <a:ext cx="12192000" cy="685800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144EBB6-D3CB-8277-789D-E227FAC97602}"/>
              </a:ext>
            </a:extLst>
          </p:cNvPr>
          <p:cNvSpPr/>
          <p:nvPr/>
        </p:nvSpPr>
        <p:spPr>
          <a:xfrm>
            <a:off x="-379828" y="-436098"/>
            <a:ext cx="13111090" cy="777943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D59C9AB-2123-86FD-727D-1494F6F55D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65451" y="1269416"/>
            <a:ext cx="159851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DCA4D98-70E5-D0E4-BDA7-E2CEC1B13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27449" y="1330267"/>
            <a:ext cx="125366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E</a:t>
            </a:r>
            <a:endParaRPr lang="en-US" dirty="0">
              <a:ea typeface="Source Sans Pro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94ACF0C-7D44-38B1-070B-A0749FC831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9501" y="490621"/>
            <a:ext cx="125366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Source Sans Pro"/>
              </a:rPr>
              <a:t>C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64FA16C-42F7-A1DA-6EDA-E373203B47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19153" y="991513"/>
            <a:ext cx="125366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</a:t>
            </a:r>
            <a:endParaRPr lang="en-US" dirty="0">
              <a:ea typeface="Source Sans Pro"/>
            </a:endParaRPr>
          </a:p>
        </p:txBody>
      </p:sp>
      <p:sp>
        <p:nvSpPr>
          <p:cNvPr id="32" name="Subtitle 31">
            <a:extLst>
              <a:ext uri="{FF2B5EF4-FFF2-40B4-BE49-F238E27FC236}">
                <a16:creationId xmlns:a16="http://schemas.microsoft.com/office/drawing/2014/main" id="{C29C560E-6A10-3B13-D963-A8C7AD284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0418" y="5325276"/>
            <a:ext cx="3677297" cy="68209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Aaron </a:t>
            </a:r>
            <a:r>
              <a:rPr lang="en-US" err="1"/>
              <a:t>debebe</a:t>
            </a:r>
            <a:endParaRPr lang="en-US" dirty="0" err="1">
              <a:ea typeface="Source Sans Pro"/>
            </a:endParaRPr>
          </a:p>
          <a:p>
            <a:r>
              <a:rPr lang="en-US" dirty="0">
                <a:ea typeface="Source Sans Pro"/>
              </a:rPr>
              <a:t>Constantin Schreyer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95E5D3-8CE5-5BFC-5765-3934E0DD8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245428" y="5655432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30F3025A-BE2C-DD62-6B2D-153509AAC78B}"/>
              </a:ext>
            </a:extLst>
          </p:cNvPr>
          <p:cNvSpPr txBox="1">
            <a:spLocks/>
          </p:cNvSpPr>
          <p:nvPr/>
        </p:nvSpPr>
        <p:spPr>
          <a:xfrm>
            <a:off x="1895803" y="850839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H</a:t>
            </a:r>
          </a:p>
        </p:txBody>
      </p:sp>
      <p:sp>
        <p:nvSpPr>
          <p:cNvPr id="4" name="Text Placeholder 16">
            <a:extLst>
              <a:ext uri="{FF2B5EF4-FFF2-40B4-BE49-F238E27FC236}">
                <a16:creationId xmlns:a16="http://schemas.microsoft.com/office/drawing/2014/main" id="{6ABCAC18-16F8-16E2-D890-8804C5B4F022}"/>
              </a:ext>
            </a:extLst>
          </p:cNvPr>
          <p:cNvSpPr txBox="1">
            <a:spLocks/>
          </p:cNvSpPr>
          <p:nvPr/>
        </p:nvSpPr>
        <p:spPr>
          <a:xfrm>
            <a:off x="1322364" y="2084304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F</a:t>
            </a:r>
            <a:endParaRPr lang="de-DE" dirty="0"/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2B3490F3-310B-75F3-246F-3908667F406A}"/>
              </a:ext>
            </a:extLst>
          </p:cNvPr>
          <p:cNvSpPr txBox="1">
            <a:spLocks/>
          </p:cNvSpPr>
          <p:nvPr/>
        </p:nvSpPr>
        <p:spPr>
          <a:xfrm>
            <a:off x="2740900" y="2409417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N</a:t>
            </a:r>
            <a:endParaRPr lang="de-DE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4E59CAC9-E50E-D9D5-BC12-1254C3F97007}"/>
              </a:ext>
            </a:extLst>
          </p:cNvPr>
          <p:cNvSpPr txBox="1">
            <a:spLocks/>
          </p:cNvSpPr>
          <p:nvPr/>
        </p:nvSpPr>
        <p:spPr>
          <a:xfrm>
            <a:off x="1895803" y="2779349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E</a:t>
            </a:r>
            <a:endParaRPr lang="de-D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45735-98C9-DB82-EAE0-E3982C3EC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77714" y="824568"/>
            <a:ext cx="0" cy="533921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000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ABD68-9F23-198D-8F68-C77E6EB17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platzhalter 12" descr="Ein Bild, das Schachfigur, Statue, Messing, Skulptur enthält.&#10;&#10;Beschreibung automatisch generiert.">
            <a:extLst>
              <a:ext uri="{FF2B5EF4-FFF2-40B4-BE49-F238E27FC236}">
                <a16:creationId xmlns:a16="http://schemas.microsoft.com/office/drawing/2014/main" id="{42988585-72B3-CC6E-6C27-DA0B9EE54E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1875" b="21875"/>
          <a:stretch/>
        </p:blipFill>
        <p:spPr>
          <a:xfrm>
            <a:off x="0" y="0"/>
            <a:ext cx="12192000" cy="685800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6C16CF-9779-BF39-2D02-C68CA9A9D63A}"/>
              </a:ext>
            </a:extLst>
          </p:cNvPr>
          <p:cNvSpPr/>
          <p:nvPr/>
        </p:nvSpPr>
        <p:spPr>
          <a:xfrm>
            <a:off x="-379828" y="-436098"/>
            <a:ext cx="13111090" cy="777943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D1D9720-3369-EA55-BEE8-79D9098DD4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65451" y="1269416"/>
            <a:ext cx="159851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0B9477A-A89E-E0B2-EE58-451C57E1EC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27449" y="1330267"/>
            <a:ext cx="125366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E</a:t>
            </a:r>
            <a:endParaRPr lang="en-US" dirty="0">
              <a:ea typeface="Source Sans Pro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AC0C93F-088F-B931-9C4D-A0E06E9DEF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9501" y="490621"/>
            <a:ext cx="125366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Source Sans Pro"/>
              </a:rPr>
              <a:t>C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E4FB503-95E9-303D-AC9A-67472DFA90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19153" y="991513"/>
            <a:ext cx="125366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</a:t>
            </a:r>
            <a:endParaRPr lang="en-US" dirty="0">
              <a:ea typeface="Source Sans Pro"/>
            </a:endParaRPr>
          </a:p>
        </p:txBody>
      </p:sp>
      <p:sp>
        <p:nvSpPr>
          <p:cNvPr id="32" name="Subtitle 31">
            <a:extLst>
              <a:ext uri="{FF2B5EF4-FFF2-40B4-BE49-F238E27FC236}">
                <a16:creationId xmlns:a16="http://schemas.microsoft.com/office/drawing/2014/main" id="{9D864564-2B69-77F5-115C-F74F10084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0418" y="5325276"/>
            <a:ext cx="3677297" cy="68209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Aaron </a:t>
            </a:r>
            <a:r>
              <a:rPr lang="en-US" err="1"/>
              <a:t>debebe</a:t>
            </a:r>
            <a:endParaRPr lang="en-US" dirty="0" err="1">
              <a:ea typeface="Source Sans Pro"/>
            </a:endParaRPr>
          </a:p>
          <a:p>
            <a:r>
              <a:rPr lang="en-US" dirty="0">
                <a:ea typeface="Source Sans Pro"/>
              </a:rPr>
              <a:t>Constantin Schreyer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05FD25-7293-3B36-F62C-28FB09A9F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245428" y="5655432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9FE3BF0C-DA66-F25D-CFED-BD9040853463}"/>
              </a:ext>
            </a:extLst>
          </p:cNvPr>
          <p:cNvSpPr txBox="1">
            <a:spLocks/>
          </p:cNvSpPr>
          <p:nvPr/>
        </p:nvSpPr>
        <p:spPr>
          <a:xfrm>
            <a:off x="1895803" y="850839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H</a:t>
            </a:r>
          </a:p>
        </p:txBody>
      </p:sp>
      <p:sp>
        <p:nvSpPr>
          <p:cNvPr id="4" name="Text Placeholder 16">
            <a:extLst>
              <a:ext uri="{FF2B5EF4-FFF2-40B4-BE49-F238E27FC236}">
                <a16:creationId xmlns:a16="http://schemas.microsoft.com/office/drawing/2014/main" id="{9640A1AC-0147-4FBC-E0A3-B322468434E5}"/>
              </a:ext>
            </a:extLst>
          </p:cNvPr>
          <p:cNvSpPr txBox="1">
            <a:spLocks/>
          </p:cNvSpPr>
          <p:nvPr/>
        </p:nvSpPr>
        <p:spPr>
          <a:xfrm>
            <a:off x="1322364" y="2084304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F</a:t>
            </a:r>
            <a:endParaRPr lang="de-DE" dirty="0"/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0E3B10EE-0405-F2E5-1D42-4CC53EE36DD4}"/>
              </a:ext>
            </a:extLst>
          </p:cNvPr>
          <p:cNvSpPr txBox="1">
            <a:spLocks/>
          </p:cNvSpPr>
          <p:nvPr/>
        </p:nvSpPr>
        <p:spPr>
          <a:xfrm>
            <a:off x="2740900" y="2409417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N</a:t>
            </a:r>
            <a:endParaRPr lang="de-DE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6B34FBBE-1B91-1617-D6C7-C1CE34249915}"/>
              </a:ext>
            </a:extLst>
          </p:cNvPr>
          <p:cNvSpPr txBox="1">
            <a:spLocks/>
          </p:cNvSpPr>
          <p:nvPr/>
        </p:nvSpPr>
        <p:spPr>
          <a:xfrm>
            <a:off x="1895803" y="2779349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E</a:t>
            </a:r>
            <a:endParaRPr lang="de-D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9AEA6C-6EA7-B98F-0E88-18F6CF7FB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77714" y="824568"/>
            <a:ext cx="0" cy="533921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28973DF-D2CC-402A-A6B9-1D41C05E122C}"/>
              </a:ext>
            </a:extLst>
          </p:cNvPr>
          <p:cNvSpPr/>
          <p:nvPr/>
        </p:nvSpPr>
        <p:spPr>
          <a:xfrm>
            <a:off x="-1783080" y="-1851660"/>
            <a:ext cx="16756380" cy="11132820"/>
          </a:xfrm>
          <a:prstGeom prst="rect">
            <a:avLst/>
          </a:prstGeom>
          <a:gradFill>
            <a:gsLst>
              <a:gs pos="0">
                <a:schemeClr val="accent1">
                  <a:shade val="67500"/>
                  <a:satMod val="115000"/>
                </a:schemeClr>
              </a:gs>
              <a:gs pos="0">
                <a:srgbClr val="48C0A7"/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2958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6" y="3257550"/>
            <a:ext cx="4203247" cy="743744"/>
          </a:xfrm>
        </p:spPr>
        <p:txBody>
          <a:bodyPr/>
          <a:lstStyle/>
          <a:p>
            <a:r>
              <a:rPr lang="en-ZA" b="1" dirty="0" err="1"/>
              <a:t>Gliederung</a:t>
            </a:r>
            <a:endParaRPr lang="en-ZA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70688-B572-7BA7-1440-220390566407}"/>
              </a:ext>
            </a:extLst>
          </p:cNvPr>
          <p:cNvSpPr txBox="1"/>
          <p:nvPr/>
        </p:nvSpPr>
        <p:spPr>
          <a:xfrm>
            <a:off x="1099456" y="3849511"/>
            <a:ext cx="57898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1. </a:t>
            </a:r>
            <a:r>
              <a:rPr lang="en-GB" sz="2000" b="1" dirty="0" err="1"/>
              <a:t>Vorstellung</a:t>
            </a:r>
            <a:r>
              <a:rPr lang="en-GB" sz="2000" b="1" dirty="0"/>
              <a:t> </a:t>
            </a:r>
            <a:r>
              <a:rPr lang="en-GB" sz="2000" b="1" dirty="0" err="1"/>
              <a:t>Projektidee</a:t>
            </a:r>
            <a:endParaRPr lang="en-GB" sz="2000" b="1" dirty="0"/>
          </a:p>
          <a:p>
            <a:r>
              <a:rPr lang="en-GB" sz="2000" b="1" dirty="0"/>
              <a:t>2. </a:t>
            </a:r>
            <a:r>
              <a:rPr lang="en-GB" sz="2000" b="1" dirty="0" err="1"/>
              <a:t>Umsetzungsstrategie</a:t>
            </a:r>
            <a:r>
              <a:rPr lang="en-GB" sz="2000" b="1" dirty="0"/>
              <a:t> + </a:t>
            </a:r>
            <a:r>
              <a:rPr lang="en-GB" sz="2000" b="1" dirty="0" err="1"/>
              <a:t>Lösung</a:t>
            </a:r>
            <a:endParaRPr lang="en-GB" sz="2000" b="1" dirty="0"/>
          </a:p>
          <a:p>
            <a:r>
              <a:rPr lang="en-GB" sz="2000" b="1" dirty="0"/>
              <a:t>	a) Via Chess Engine + LLM</a:t>
            </a:r>
          </a:p>
          <a:p>
            <a:r>
              <a:rPr lang="en-GB" sz="2000" b="1" dirty="0"/>
              <a:t>	b) Via Finetuned LLM</a:t>
            </a:r>
          </a:p>
          <a:p>
            <a:r>
              <a:rPr lang="en-GB" sz="2000" b="1" dirty="0"/>
              <a:t>3. Future Work</a:t>
            </a:r>
          </a:p>
          <a:p>
            <a:r>
              <a:rPr lang="en-GB" sz="2000" b="1" dirty="0"/>
              <a:t>4. Learnings</a:t>
            </a:r>
            <a:endParaRPr lang="en-DE" sz="20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2716B324-50FA-9A4D-FD06-566E68B7E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566" y="1654685"/>
            <a:ext cx="4274703" cy="4093028"/>
          </a:xfrm>
          <a:prstGeom prst="rect">
            <a:avLst/>
          </a:prstGeom>
          <a:noFill/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65DB049-1A50-43CE-907A-2AA792D6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anchor="ctr">
            <a:normAutofit/>
          </a:bodyPr>
          <a:lstStyle/>
          <a:p>
            <a:r>
              <a:rPr lang="en-US" b="1" dirty="0" err="1"/>
              <a:t>Vorstellung</a:t>
            </a:r>
            <a:r>
              <a:rPr lang="en-US" b="1" dirty="0"/>
              <a:t> </a:t>
            </a:r>
            <a:r>
              <a:rPr lang="en-US" b="1" dirty="0" err="1"/>
              <a:t>projektidee</a:t>
            </a:r>
            <a:endParaRPr lang="en-US" b="1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2D5471CA-A288-7E5A-4292-43638D8A8592}"/>
              </a:ext>
            </a:extLst>
          </p:cNvPr>
          <p:cNvSpPr txBox="1">
            <a:spLocks/>
          </p:cNvSpPr>
          <p:nvPr/>
        </p:nvSpPr>
        <p:spPr>
          <a:xfrm>
            <a:off x="6558173" y="2833744"/>
            <a:ext cx="4538690" cy="11418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noProof="1"/>
              <a:t>Ziel: Erklärung der Engine-Evaluierung in menschlich verständlicher Sprache</a:t>
            </a:r>
            <a:endParaRPr lang="en-ZA" noProof="1"/>
          </a:p>
        </p:txBody>
      </p:sp>
      <p:sp>
        <p:nvSpPr>
          <p:cNvPr id="51" name="Geschweifte Klammer links 50">
            <a:extLst>
              <a:ext uri="{FF2B5EF4-FFF2-40B4-BE49-F238E27FC236}">
                <a16:creationId xmlns:a16="http://schemas.microsoft.com/office/drawing/2014/main" id="{6789CB0D-80B0-4817-265A-DF4888E801C9}"/>
              </a:ext>
            </a:extLst>
          </p:cNvPr>
          <p:cNvSpPr/>
          <p:nvPr/>
        </p:nvSpPr>
        <p:spPr>
          <a:xfrm>
            <a:off x="801785" y="1654685"/>
            <a:ext cx="330200" cy="395024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2" name="Freihand 51">
                <a:extLst>
                  <a:ext uri="{FF2B5EF4-FFF2-40B4-BE49-F238E27FC236}">
                    <a16:creationId xmlns:a16="http://schemas.microsoft.com/office/drawing/2014/main" id="{297DDE21-BC25-6EA7-80FE-C6E0948E0939}"/>
                  </a:ext>
                </a:extLst>
              </p14:cNvPr>
              <p14:cNvContentPartPr/>
              <p14:nvPr/>
            </p14:nvContentPartPr>
            <p14:xfrm>
              <a:off x="508815" y="3295548"/>
              <a:ext cx="160920" cy="668520"/>
            </p14:xfrm>
          </p:contentPart>
        </mc:Choice>
        <mc:Fallback xmlns="">
          <p:pic>
            <p:nvPicPr>
              <p:cNvPr id="52" name="Freihand 51">
                <a:extLst>
                  <a:ext uri="{FF2B5EF4-FFF2-40B4-BE49-F238E27FC236}">
                    <a16:creationId xmlns:a16="http://schemas.microsoft.com/office/drawing/2014/main" id="{297DDE21-BC25-6EA7-80FE-C6E0948E09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2695" y="3289428"/>
                <a:ext cx="173160" cy="6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5" name="Freihand 54">
                <a:extLst>
                  <a:ext uri="{FF2B5EF4-FFF2-40B4-BE49-F238E27FC236}">
                    <a16:creationId xmlns:a16="http://schemas.microsoft.com/office/drawing/2014/main" id="{24FE5AF2-31EF-A23B-16B5-E97BDB394D80}"/>
                  </a:ext>
                </a:extLst>
              </p14:cNvPr>
              <p14:cNvContentPartPr/>
              <p14:nvPr/>
            </p14:nvContentPartPr>
            <p14:xfrm>
              <a:off x="545355" y="4088907"/>
              <a:ext cx="87840" cy="79920"/>
            </p14:xfrm>
          </p:contentPart>
        </mc:Choice>
        <mc:Fallback xmlns="">
          <p:pic>
            <p:nvPicPr>
              <p:cNvPr id="55" name="Freihand 54">
                <a:extLst>
                  <a:ext uri="{FF2B5EF4-FFF2-40B4-BE49-F238E27FC236}">
                    <a16:creationId xmlns:a16="http://schemas.microsoft.com/office/drawing/2014/main" id="{24FE5AF2-31EF-A23B-16B5-E97BDB394D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9235" y="4082787"/>
                <a:ext cx="100080" cy="9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08319-F0E7-5357-2596-2D7CCA3C7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A9BD-1BD3-8E42-CB46-AFB7D4AF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/>
          <a:lstStyle/>
          <a:p>
            <a:r>
              <a:rPr lang="en-DE" sz="2800" b="1" dirty="0"/>
              <a:t>Umsetzungsstrategie </a:t>
            </a:r>
            <a:r>
              <a:rPr lang="en-DE" b="1" dirty="0"/>
              <a:t>Via </a:t>
            </a:r>
            <a:r>
              <a:rPr lang="en-US" b="1" dirty="0"/>
              <a:t>chess Engine + </a:t>
            </a:r>
            <a:r>
              <a:rPr lang="en-US" b="1" dirty="0" err="1"/>
              <a:t>llm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465EC-E3F6-4273-C2DE-D4C2E5487A4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ZA" sz="900" b="0" i="0" u="none" strike="noStrike" kern="1200" cap="none" spc="0" normalizeH="0" baseline="0" noProof="0" smtClean="0">
                <a:ln>
                  <a:noFill/>
                </a:ln>
                <a:solidFill>
                  <a:srgbClr val="1E1E1E">
                    <a:lumMod val="50000"/>
                    <a:lumOff val="50000"/>
                  </a:srgbClr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ZA" sz="900" b="0" i="0" u="none" strike="noStrike" kern="1200" cap="none" spc="0" normalizeH="0" baseline="0" noProof="0" dirty="0">
              <a:ln>
                <a:noFill/>
              </a:ln>
              <a:solidFill>
                <a:srgbClr val="1E1E1E">
                  <a:lumMod val="50000"/>
                  <a:lumOff val="50000"/>
                </a:srgbClr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DDE6FF-2F86-BF8D-9BA9-6DEB36E91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871" y="2796329"/>
            <a:ext cx="1710815" cy="171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219E2C55-6E97-748F-3417-63ACC1540233}"/>
              </a:ext>
            </a:extLst>
          </p:cNvPr>
          <p:cNvSpPr txBox="1"/>
          <p:nvPr/>
        </p:nvSpPr>
        <p:spPr>
          <a:xfrm>
            <a:off x="7011020" y="3130070"/>
            <a:ext cx="17828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LLM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79652CBA-94F8-3E73-0244-8E876E816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364" y="2319182"/>
            <a:ext cx="2025378" cy="202537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9305E915-0863-E2A4-2A78-24DC898E1288}"/>
              </a:ext>
            </a:extLst>
          </p:cNvPr>
          <p:cNvSpPr txBox="1"/>
          <p:nvPr/>
        </p:nvSpPr>
        <p:spPr>
          <a:xfrm>
            <a:off x="951361" y="3130070"/>
            <a:ext cx="1710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FEN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" name="Notched Right Arrow 2">
            <a:extLst>
              <a:ext uri="{FF2B5EF4-FFF2-40B4-BE49-F238E27FC236}">
                <a16:creationId xmlns:a16="http://schemas.microsoft.com/office/drawing/2014/main" id="{BAD1169A-8F6D-6C08-7976-4C6FEBEC4ACD}"/>
              </a:ext>
            </a:extLst>
          </p:cNvPr>
          <p:cNvSpPr/>
          <p:nvPr/>
        </p:nvSpPr>
        <p:spPr>
          <a:xfrm>
            <a:off x="2661763" y="3371248"/>
            <a:ext cx="939803" cy="560975"/>
          </a:xfrm>
          <a:prstGeom prst="notchedRightArrow">
            <a:avLst/>
          </a:prstGeom>
          <a:gradFill>
            <a:gsLst>
              <a:gs pos="0">
                <a:schemeClr val="accent1">
                  <a:shade val="67500"/>
                  <a:satMod val="115000"/>
                </a:schemeClr>
              </a:gs>
              <a:gs pos="0">
                <a:srgbClr val="48C0A7"/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Notched Right Arrow 2">
            <a:extLst>
              <a:ext uri="{FF2B5EF4-FFF2-40B4-BE49-F238E27FC236}">
                <a16:creationId xmlns:a16="http://schemas.microsoft.com/office/drawing/2014/main" id="{4E789106-2F11-1C7C-FF0F-A88485E921DA}"/>
              </a:ext>
            </a:extLst>
          </p:cNvPr>
          <p:cNvSpPr/>
          <p:nvPr/>
        </p:nvSpPr>
        <p:spPr>
          <a:xfrm>
            <a:off x="5730321" y="3371247"/>
            <a:ext cx="939803" cy="560975"/>
          </a:xfrm>
          <a:prstGeom prst="notchedRightArrow">
            <a:avLst/>
          </a:prstGeom>
          <a:gradFill>
            <a:gsLst>
              <a:gs pos="0">
                <a:schemeClr val="accent1">
                  <a:shade val="67500"/>
                  <a:satMod val="115000"/>
                </a:schemeClr>
              </a:gs>
              <a:gs pos="0">
                <a:srgbClr val="48C0A7"/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Notched Right Arrow 2">
            <a:extLst>
              <a:ext uri="{FF2B5EF4-FFF2-40B4-BE49-F238E27FC236}">
                <a16:creationId xmlns:a16="http://schemas.microsoft.com/office/drawing/2014/main" id="{794F5E02-F2BB-56FD-8967-A53F70837B66}"/>
              </a:ext>
            </a:extLst>
          </p:cNvPr>
          <p:cNvSpPr/>
          <p:nvPr/>
        </p:nvSpPr>
        <p:spPr>
          <a:xfrm>
            <a:off x="8793827" y="3371246"/>
            <a:ext cx="939803" cy="560975"/>
          </a:xfrm>
          <a:prstGeom prst="notchedRightArrow">
            <a:avLst/>
          </a:prstGeom>
          <a:gradFill>
            <a:gsLst>
              <a:gs pos="0">
                <a:schemeClr val="accent1">
                  <a:shade val="67500"/>
                  <a:satMod val="115000"/>
                </a:schemeClr>
              </a:gs>
              <a:gs pos="0">
                <a:srgbClr val="48C0A7"/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6960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D2980C4-6148-1C29-C784-3B19B271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/>
              <a:t>Herausforderungen</a:t>
            </a:r>
            <a:r>
              <a:rPr lang="en-US" sz="2800" b="1" dirty="0"/>
              <a:t> + l</a:t>
            </a:r>
            <a:r>
              <a:rPr lang="de-DE" b="1" dirty="0"/>
              <a:t>ö</a:t>
            </a:r>
            <a:r>
              <a:rPr lang="en-US" b="1" dirty="0" err="1"/>
              <a:t>sungen</a:t>
            </a:r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BEB12F02-0389-4F4C-4090-376BF77B45D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</a:t>
            </a:fld>
            <a:endParaRPr lang="en-US" dirty="0"/>
          </a:p>
        </p:txBody>
      </p:sp>
      <p:sp>
        <p:nvSpPr>
          <p:cNvPr id="17" name="Inhaltsplatzhalter 9">
            <a:extLst>
              <a:ext uri="{FF2B5EF4-FFF2-40B4-BE49-F238E27FC236}">
                <a16:creationId xmlns:a16="http://schemas.microsoft.com/office/drawing/2014/main" id="{DE286CA8-79EE-6435-A43D-891C3B510AB0}"/>
              </a:ext>
            </a:extLst>
          </p:cNvPr>
          <p:cNvSpPr txBox="1">
            <a:spLocks/>
          </p:cNvSpPr>
          <p:nvPr/>
        </p:nvSpPr>
        <p:spPr>
          <a:xfrm>
            <a:off x="838200" y="2035093"/>
            <a:ext cx="4944533" cy="41418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Interaktion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Stockfish</a:t>
            </a:r>
          </a:p>
          <a:p>
            <a:r>
              <a:rPr lang="en-US" dirty="0" err="1"/>
              <a:t>Parsen</a:t>
            </a:r>
            <a:r>
              <a:rPr lang="en-US" dirty="0"/>
              <a:t> von ‘eval’</a:t>
            </a:r>
          </a:p>
          <a:p>
            <a:r>
              <a:rPr lang="en-US" dirty="0"/>
              <a:t>Interpretation von ‘eval’</a:t>
            </a:r>
          </a:p>
          <a:p>
            <a:r>
              <a:rPr lang="en-US" dirty="0"/>
              <a:t>Frontend?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F5E411E-49BC-8C07-67B0-A3A7C8CFA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478" y="2272547"/>
            <a:ext cx="4277322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2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CAF05-E61B-C08B-1330-0D49049C8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C9D2-D558-6B64-AE6E-B641D1964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/>
          <a:lstStyle/>
          <a:p>
            <a:r>
              <a:rPr lang="en-US" sz="2800" b="1" dirty="0"/>
              <a:t>demo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48222-AA89-DEAD-B202-D9423719FEC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ZA" sz="900" b="0" i="0" u="none" strike="noStrike" kern="1200" cap="none" spc="0" normalizeH="0" baseline="0" noProof="0" smtClean="0">
                <a:ln>
                  <a:noFill/>
                </a:ln>
                <a:solidFill>
                  <a:srgbClr val="1E1E1E">
                    <a:lumMod val="50000"/>
                    <a:lumOff val="50000"/>
                  </a:srgbClr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ZA" sz="900" b="0" i="0" u="none" strike="noStrike" kern="1200" cap="none" spc="0" normalizeH="0" baseline="0" noProof="0" dirty="0">
              <a:ln>
                <a:noFill/>
              </a:ln>
              <a:solidFill>
                <a:srgbClr val="1E1E1E">
                  <a:lumMod val="50000"/>
                  <a:lumOff val="50000"/>
                </a:srgbClr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1899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1CC8B-7131-EFE8-0B31-363E9EBDB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75BB1-3248-1A15-3278-23E164E95A0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034142" y="3971432"/>
            <a:ext cx="2941600" cy="360000"/>
          </a:xfrm>
        </p:spPr>
        <p:txBody>
          <a:bodyPr/>
          <a:lstStyle/>
          <a:p>
            <a:r>
              <a:rPr lang="en-ZA" dirty="0"/>
              <a:t>Base LLM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12D5D-27E9-09B1-7311-38929B6F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429743"/>
          </a:xfrm>
        </p:spPr>
        <p:txBody>
          <a:bodyPr>
            <a:normAutofit fontScale="90000"/>
          </a:bodyPr>
          <a:lstStyle/>
          <a:p>
            <a:r>
              <a:rPr lang="en-GB" sz="2800" b="1" dirty="0" err="1"/>
              <a:t>Umsetzungsstrategie</a:t>
            </a:r>
            <a:r>
              <a:rPr lang="en-GB" sz="2800" b="1" dirty="0"/>
              <a:t> + </a:t>
            </a:r>
            <a:r>
              <a:rPr lang="en-GB" sz="2800" b="1" dirty="0" err="1"/>
              <a:t>Lösung</a:t>
            </a:r>
            <a:endParaRPr lang="en-Z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47AF44-09EA-D974-085D-02C3DC38D7C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706975" y="3971432"/>
            <a:ext cx="2941600" cy="360000"/>
          </a:xfrm>
        </p:spPr>
        <p:txBody>
          <a:bodyPr>
            <a:normAutofit/>
          </a:bodyPr>
          <a:lstStyle/>
          <a:p>
            <a:r>
              <a:rPr lang="en-ZA" dirty="0"/>
              <a:t>Fine-tune</a:t>
            </a:r>
          </a:p>
        </p:txBody>
      </p:sp>
      <p:pic>
        <p:nvPicPr>
          <p:cNvPr id="28" name="Picture Placeholder 15" descr="Document outline">
            <a:extLst>
              <a:ext uri="{FF2B5EF4-FFF2-40B4-BE49-F238E27FC236}">
                <a16:creationId xmlns:a16="http://schemas.microsoft.com/office/drawing/2014/main" id="{1CA78378-4D3F-B66F-DB92-15618C1D1C99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83236" y="3048000"/>
            <a:ext cx="769486" cy="769486"/>
          </a:xfr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EE580-DBD2-8730-AC56-CFBB5E1BA2F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pic>
        <p:nvPicPr>
          <p:cNvPr id="13" name="Picture 12" descr="A yellow emoji with hands on it&#10;&#10;Description automatically generated">
            <a:extLst>
              <a:ext uri="{FF2B5EF4-FFF2-40B4-BE49-F238E27FC236}">
                <a16:creationId xmlns:a16="http://schemas.microsoft.com/office/drawing/2014/main" id="{E554A82F-80C0-1A22-74EC-4584812E9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667" y="2991430"/>
            <a:ext cx="1037382" cy="10373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1905234-7E66-B826-76FB-B00AE71B1C72}"/>
              </a:ext>
            </a:extLst>
          </p:cNvPr>
          <p:cNvSpPr txBox="1"/>
          <p:nvPr/>
        </p:nvSpPr>
        <p:spPr>
          <a:xfrm>
            <a:off x="1161288" y="4331432"/>
            <a:ext cx="2368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Definiere exakte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Auswahl Base LLM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Verschiedene Tests</a:t>
            </a:r>
          </a:p>
        </p:txBody>
      </p:sp>
      <p:sp>
        <p:nvSpPr>
          <p:cNvPr id="22" name="Notched Right Arrow 21">
            <a:extLst>
              <a:ext uri="{FF2B5EF4-FFF2-40B4-BE49-F238E27FC236}">
                <a16:creationId xmlns:a16="http://schemas.microsoft.com/office/drawing/2014/main" id="{332F26F6-1E7F-B2DB-AC27-E7EAE87BACD5}"/>
              </a:ext>
            </a:extLst>
          </p:cNvPr>
          <p:cNvSpPr/>
          <p:nvPr/>
        </p:nvSpPr>
        <p:spPr>
          <a:xfrm>
            <a:off x="3296078" y="3823816"/>
            <a:ext cx="896314" cy="560975"/>
          </a:xfrm>
          <a:prstGeom prst="notchedRightArrow">
            <a:avLst/>
          </a:prstGeom>
          <a:gradFill>
            <a:gsLst>
              <a:gs pos="0">
                <a:schemeClr val="accent1">
                  <a:shade val="67500"/>
                  <a:satMod val="115000"/>
                </a:schemeClr>
              </a:gs>
              <a:gs pos="0">
                <a:srgbClr val="48C0A7"/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0D0693-AFF4-20D8-38A7-71C0ABD2A194}"/>
              </a:ext>
            </a:extLst>
          </p:cNvPr>
          <p:cNvSpPr txBox="1"/>
          <p:nvPr/>
        </p:nvSpPr>
        <p:spPr>
          <a:xfrm>
            <a:off x="4861456" y="4325159"/>
            <a:ext cx="2368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Erstelle Datenbank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6189B164-20D4-B395-C41C-A22C29B6E33A}"/>
              </a:ext>
            </a:extLst>
          </p:cNvPr>
          <p:cNvSpPr txBox="1">
            <a:spLocks/>
          </p:cNvSpPr>
          <p:nvPr/>
        </p:nvSpPr>
        <p:spPr>
          <a:xfrm>
            <a:off x="8983367" y="3918129"/>
            <a:ext cx="2941600" cy="3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/>
              <a:t>Use Case Specific LLM</a:t>
            </a:r>
          </a:p>
        </p:txBody>
      </p:sp>
      <p:pic>
        <p:nvPicPr>
          <p:cNvPr id="6" name="Picture Placeholder 17" descr="Illustrator outline">
            <a:extLst>
              <a:ext uri="{FF2B5EF4-FFF2-40B4-BE49-F238E27FC236}">
                <a16:creationId xmlns:a16="http://schemas.microsoft.com/office/drawing/2014/main" id="{D4DA9F86-C48B-EB39-E954-4B2DBDFF3FC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459686" y="3041493"/>
            <a:ext cx="769486" cy="769486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8" name="Notched Right Arrow 7">
            <a:extLst>
              <a:ext uri="{FF2B5EF4-FFF2-40B4-BE49-F238E27FC236}">
                <a16:creationId xmlns:a16="http://schemas.microsoft.com/office/drawing/2014/main" id="{9D715061-C3B8-F4BE-2A80-4D0DE231D634}"/>
              </a:ext>
            </a:extLst>
          </p:cNvPr>
          <p:cNvSpPr/>
          <p:nvPr/>
        </p:nvSpPr>
        <p:spPr>
          <a:xfrm>
            <a:off x="7333154" y="3817642"/>
            <a:ext cx="939803" cy="560975"/>
          </a:xfrm>
          <a:prstGeom prst="notchedRightArrow">
            <a:avLst/>
          </a:prstGeom>
          <a:gradFill>
            <a:gsLst>
              <a:gs pos="0">
                <a:schemeClr val="accent1">
                  <a:shade val="67500"/>
                  <a:satMod val="115000"/>
                </a:schemeClr>
              </a:gs>
              <a:gs pos="0">
                <a:srgbClr val="48C0A7"/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DF9F85-2015-CA2D-A39D-AEA3A12F13E1}"/>
              </a:ext>
            </a:extLst>
          </p:cNvPr>
          <p:cNvSpPr txBox="1"/>
          <p:nvPr/>
        </p:nvSpPr>
        <p:spPr>
          <a:xfrm>
            <a:off x="9186366" y="4325159"/>
            <a:ext cx="2368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Testen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(In  UI einbetten)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46FAC-ACE2-0EA6-FAFC-2FD2E68028E7}"/>
              </a:ext>
            </a:extLst>
          </p:cNvPr>
          <p:cNvSpPr txBox="1">
            <a:spLocks/>
          </p:cNvSpPr>
          <p:nvPr/>
        </p:nvSpPr>
        <p:spPr>
          <a:xfrm>
            <a:off x="1034142" y="1410165"/>
            <a:ext cx="10515600" cy="429743"/>
          </a:xfrm>
          <a:prstGeom prst="rect">
            <a:avLst/>
          </a:prstGeom>
        </p:spPr>
        <p:txBody>
          <a:bodyPr vert="horz" lIns="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b="1" dirty="0">
                <a:solidFill>
                  <a:schemeClr val="tx1">
                    <a:lumMod val="85000"/>
                  </a:schemeClr>
                </a:solidFill>
              </a:rPr>
              <a:t>Via finetuned </a:t>
            </a:r>
            <a:r>
              <a:rPr lang="en-GB" sz="1600" b="1" dirty="0" err="1">
                <a:solidFill>
                  <a:schemeClr val="tx1">
                    <a:lumMod val="85000"/>
                  </a:schemeClr>
                </a:solidFill>
              </a:rPr>
              <a:t>LLm</a:t>
            </a:r>
            <a:endParaRPr lang="en-ZA" sz="16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7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2" grpId="0" animBg="1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3D8E4-5670-BE69-28EA-DBA530BA6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5369-8243-A256-BE35-884F2D225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/>
          <a:lstStyle/>
          <a:p>
            <a:r>
              <a:rPr lang="en-US" sz="2800" b="1" dirty="0"/>
              <a:t>demo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751AF-6FD7-9527-8715-95F503DFDC4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ZA" sz="900" b="0" i="0" u="none" strike="noStrike" kern="1200" cap="none" spc="0" normalizeH="0" baseline="0" noProof="0" smtClean="0">
                <a:ln>
                  <a:noFill/>
                </a:ln>
                <a:solidFill>
                  <a:srgbClr val="1E1E1E">
                    <a:lumMod val="50000"/>
                    <a:lumOff val="50000"/>
                  </a:srgbClr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ZA" sz="900" b="0" i="0" u="none" strike="noStrike" kern="1200" cap="none" spc="0" normalizeH="0" baseline="0" noProof="0" dirty="0">
              <a:ln>
                <a:noFill/>
              </a:ln>
              <a:solidFill>
                <a:srgbClr val="1E1E1E">
                  <a:lumMod val="50000"/>
                  <a:lumOff val="50000"/>
                </a:srgbClr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7806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A2EA1-2368-8DB3-CD12-F64062210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BEA7-969C-AFBD-4081-D43FF454D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/>
          <a:lstStyle/>
          <a:p>
            <a:r>
              <a:rPr lang="en-US" sz="2800" b="1" dirty="0"/>
              <a:t>Future work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DF011-5D1A-14CF-77B7-8E3F2213C51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ZA" sz="900" b="0" i="0" u="none" strike="noStrike" kern="1200" cap="none" spc="0" normalizeH="0" baseline="0" noProof="0" smtClean="0">
                <a:ln>
                  <a:noFill/>
                </a:ln>
                <a:solidFill>
                  <a:srgbClr val="1E1E1E">
                    <a:lumMod val="50000"/>
                    <a:lumOff val="50000"/>
                  </a:srgbClr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ZA" sz="900" b="0" i="0" u="none" strike="noStrike" kern="1200" cap="none" spc="0" normalizeH="0" baseline="0" noProof="0" dirty="0">
              <a:ln>
                <a:noFill/>
              </a:ln>
              <a:solidFill>
                <a:srgbClr val="1E1E1E">
                  <a:lumMod val="50000"/>
                  <a:lumOff val="50000"/>
                </a:srgbClr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3" name="Inhaltsplatzhalter 9">
            <a:extLst>
              <a:ext uri="{FF2B5EF4-FFF2-40B4-BE49-F238E27FC236}">
                <a16:creationId xmlns:a16="http://schemas.microsoft.com/office/drawing/2014/main" id="{72A513EC-A70C-579F-27DB-62DD52A7FEB2}"/>
              </a:ext>
            </a:extLst>
          </p:cNvPr>
          <p:cNvSpPr txBox="1">
            <a:spLocks/>
          </p:cNvSpPr>
          <p:nvPr/>
        </p:nvSpPr>
        <p:spPr>
          <a:xfrm>
            <a:off x="838200" y="2035093"/>
            <a:ext cx="4944533" cy="41418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Frontend </a:t>
            </a:r>
            <a:r>
              <a:rPr lang="en-US" dirty="0" err="1"/>
              <a:t>erweitern</a:t>
            </a:r>
            <a:endParaRPr lang="en-US" dirty="0"/>
          </a:p>
          <a:p>
            <a:pPr lvl="1"/>
            <a:r>
              <a:rPr lang="en-US" dirty="0" err="1"/>
              <a:t>Interaktiver</a:t>
            </a:r>
            <a:endParaRPr lang="en-US" dirty="0"/>
          </a:p>
          <a:p>
            <a:pPr lvl="1"/>
            <a:r>
              <a:rPr lang="en-US" dirty="0" err="1"/>
              <a:t>Generell</a:t>
            </a:r>
            <a:r>
              <a:rPr lang="en-US" dirty="0"/>
              <a:t> Design </a:t>
            </a:r>
            <a:r>
              <a:rPr lang="en-US" dirty="0" err="1"/>
              <a:t>aufh</a:t>
            </a:r>
            <a:r>
              <a:rPr lang="de-DE" dirty="0"/>
              <a:t>ü</a:t>
            </a:r>
            <a:r>
              <a:rPr lang="en-US" dirty="0" err="1"/>
              <a:t>bschen</a:t>
            </a:r>
            <a:endParaRPr lang="en-US" dirty="0"/>
          </a:p>
          <a:p>
            <a:r>
              <a:rPr lang="en-US" dirty="0" err="1"/>
              <a:t>Vielleicht</a:t>
            </a:r>
            <a:r>
              <a:rPr lang="en-US" dirty="0"/>
              <a:t> </a:t>
            </a:r>
            <a:r>
              <a:rPr lang="en-US" dirty="0" err="1"/>
              <a:t>eigene</a:t>
            </a:r>
            <a:r>
              <a:rPr lang="en-US" dirty="0"/>
              <a:t> Engine</a:t>
            </a:r>
          </a:p>
          <a:p>
            <a:r>
              <a:rPr lang="en-US" dirty="0"/>
              <a:t>Finetuned LLM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67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74">
      <a:dk1>
        <a:srgbClr val="1E1E1E"/>
      </a:dk1>
      <a:lt1>
        <a:sysClr val="window" lastClr="FFFFFF"/>
      </a:lt1>
      <a:dk2>
        <a:srgbClr val="44546A"/>
      </a:dk2>
      <a:lt2>
        <a:srgbClr val="E7E6E6"/>
      </a:lt2>
      <a:accent1>
        <a:srgbClr val="81CC48"/>
      </a:accent1>
      <a:accent2>
        <a:srgbClr val="45BEAD"/>
      </a:accent2>
      <a:accent3>
        <a:srgbClr val="BFFF4B"/>
      </a:accent3>
      <a:accent4>
        <a:srgbClr val="B001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0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EM Deck_tm12041065_Win32_LW_v2" id="{4F206296-6CCA-437B-ABEB-95E882651B70}" vid="{35168526-4CBB-4325-9C81-5B5C83385F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126E60-8824-40C8-9624-5890E719C52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817B950-985C-4D79-B0A3-FA5D2FD780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2B6A28-7094-4F7C-9CE6-FEFFCFA7E1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173</Words>
  <Application>Microsoft Office PowerPoint</Application>
  <PresentationFormat>Breitbild</PresentationFormat>
  <Paragraphs>79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Source Sans Pro</vt:lpstr>
      <vt:lpstr>Times New Roman</vt:lpstr>
      <vt:lpstr>Office Theme</vt:lpstr>
      <vt:lpstr>PowerPoint-Präsentation</vt:lpstr>
      <vt:lpstr>Gliederung</vt:lpstr>
      <vt:lpstr>Vorstellung projektidee</vt:lpstr>
      <vt:lpstr>Umsetzungsstrategie Via chess Engine + llm</vt:lpstr>
      <vt:lpstr>Herausforderungen + lösungen</vt:lpstr>
      <vt:lpstr>demo</vt:lpstr>
      <vt:lpstr>Umsetzungsstrategie + Lösung</vt:lpstr>
      <vt:lpstr>demo</vt:lpstr>
      <vt:lpstr>Future work</vt:lpstr>
      <vt:lpstr>Learnings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/>
  <cp:lastModifiedBy>Debebe, Aaron</cp:lastModifiedBy>
  <cp:revision>46</cp:revision>
  <dcterms:created xsi:type="dcterms:W3CDTF">2024-02-01T14:26:42Z</dcterms:created>
  <dcterms:modified xsi:type="dcterms:W3CDTF">2024-02-08T19:31:37Z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