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07" r:id="rId6"/>
    <p:sldId id="308" r:id="rId7"/>
    <p:sldId id="313" r:id="rId8"/>
    <p:sldId id="309" r:id="rId9"/>
    <p:sldId id="314" r:id="rId10"/>
    <p:sldId id="315" r:id="rId11"/>
    <p:sldId id="310" r:id="rId12"/>
    <p:sldId id="316" r:id="rId13"/>
    <p:sldId id="318" r:id="rId14"/>
    <p:sldId id="317" r:id="rId15"/>
    <p:sldId id="312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869" autoAdjust="0"/>
  </p:normalViewPr>
  <p:slideViewPr>
    <p:cSldViewPr snapToGrid="0">
      <p:cViewPr varScale="1">
        <p:scale>
          <a:sx n="90" d="100"/>
          <a:sy n="90" d="100"/>
        </p:scale>
        <p:origin x="235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15BA4-FE76-401C-99A1-027D3A97449A}" type="doc">
      <dgm:prSet loTypeId="urn:microsoft.com/office/officeart/2005/8/layout/process1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0478811-4D1C-47D5-919A-F1AB8E5E013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00" dirty="0"/>
            <a:t>Conv2D, with ReLU activation function</a:t>
          </a:r>
        </a:p>
      </dgm:t>
    </dgm:pt>
    <dgm:pt modelId="{8C2A8794-B9EA-4460-A6F1-398B3ACF7D9A}" type="parTrans" cxnId="{1CC39499-5B95-4F18-99AD-1161AF485C50}">
      <dgm:prSet/>
      <dgm:spPr/>
      <dgm:t>
        <a:bodyPr/>
        <a:lstStyle/>
        <a:p>
          <a:endParaRPr lang="en-US"/>
        </a:p>
      </dgm:t>
    </dgm:pt>
    <dgm:pt modelId="{69C3CD2D-94D4-4C3F-89B1-0F15FA4C4E83}" type="sibTrans" cxnId="{1CC39499-5B95-4F18-99AD-1161AF485C50}">
      <dgm:prSet custT="1"/>
      <dgm:spPr/>
      <dgm:t>
        <a:bodyPr/>
        <a:lstStyle/>
        <a:p>
          <a:endParaRPr lang="en-US" sz="1000"/>
        </a:p>
      </dgm:t>
    </dgm:pt>
    <dgm:pt modelId="{7EB5AE52-5F2F-4150-B9B6-C0B50B59F66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00" dirty="0"/>
            <a:t>Conv2D, with Sigmoid activation function</a:t>
          </a:r>
        </a:p>
      </dgm:t>
    </dgm:pt>
    <dgm:pt modelId="{F03C37EE-37FB-4178-A71D-35A5A00D64EA}" type="parTrans" cxnId="{2FC155CD-8193-4195-BD88-00771A43E7F3}">
      <dgm:prSet/>
      <dgm:spPr/>
      <dgm:t>
        <a:bodyPr/>
        <a:lstStyle/>
        <a:p>
          <a:endParaRPr lang="en-US"/>
        </a:p>
      </dgm:t>
    </dgm:pt>
    <dgm:pt modelId="{5FFAA374-0BC1-4D52-8C35-EB7A261C77E7}" type="sibTrans" cxnId="{2FC155CD-8193-4195-BD88-00771A43E7F3}">
      <dgm:prSet custT="1"/>
      <dgm:spPr/>
      <dgm:t>
        <a:bodyPr/>
        <a:lstStyle/>
        <a:p>
          <a:endParaRPr lang="en-US" sz="1000"/>
        </a:p>
      </dgm:t>
    </dgm:pt>
    <dgm:pt modelId="{8887FDD9-94E1-41D0-AA62-BF682137DD8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00" dirty="0"/>
            <a:t>MaxPooling layer</a:t>
          </a:r>
        </a:p>
        <a:p>
          <a:pPr>
            <a:buFont typeface="+mj-lt"/>
            <a:buAutoNum type="arabicPeriod"/>
          </a:pPr>
          <a:r>
            <a:rPr lang="en-US" sz="1000" dirty="0"/>
            <a:t>2x2</a:t>
          </a:r>
        </a:p>
      </dgm:t>
    </dgm:pt>
    <dgm:pt modelId="{F7DD37A7-A21B-46E9-894F-F14BDAF01D45}" type="parTrans" cxnId="{6AFE2096-51EA-4FD2-B72D-06947B77AF50}">
      <dgm:prSet/>
      <dgm:spPr/>
      <dgm:t>
        <a:bodyPr/>
        <a:lstStyle/>
        <a:p>
          <a:endParaRPr lang="en-US"/>
        </a:p>
      </dgm:t>
    </dgm:pt>
    <dgm:pt modelId="{C8C8E7DA-953D-4E94-AE47-8D2F558580F8}" type="sibTrans" cxnId="{6AFE2096-51EA-4FD2-B72D-06947B77AF50}">
      <dgm:prSet custT="1"/>
      <dgm:spPr/>
      <dgm:t>
        <a:bodyPr/>
        <a:lstStyle/>
        <a:p>
          <a:endParaRPr lang="en-US" sz="1000"/>
        </a:p>
      </dgm:t>
    </dgm:pt>
    <dgm:pt modelId="{89B9DFF0-78F2-4524-BBFA-C154591A61A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00" dirty="0"/>
            <a:t>Conv2D, with ReLU activation function</a:t>
          </a:r>
        </a:p>
      </dgm:t>
    </dgm:pt>
    <dgm:pt modelId="{4C8F2AE3-0377-444C-96C0-F10224F83D0E}" type="parTrans" cxnId="{C2B87310-AE98-4912-9A42-A13E9C113D32}">
      <dgm:prSet/>
      <dgm:spPr/>
      <dgm:t>
        <a:bodyPr/>
        <a:lstStyle/>
        <a:p>
          <a:endParaRPr lang="en-US"/>
        </a:p>
      </dgm:t>
    </dgm:pt>
    <dgm:pt modelId="{F23A6D3A-765B-4FF3-8115-21E026AA778A}" type="sibTrans" cxnId="{C2B87310-AE98-4912-9A42-A13E9C113D32}">
      <dgm:prSet custT="1"/>
      <dgm:spPr/>
      <dgm:t>
        <a:bodyPr/>
        <a:lstStyle/>
        <a:p>
          <a:endParaRPr lang="en-US" sz="1000"/>
        </a:p>
      </dgm:t>
    </dgm:pt>
    <dgm:pt modelId="{1AD59B50-BDB4-4249-A911-06CD19B89FD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00" dirty="0"/>
            <a:t>MaxPooling layer</a:t>
          </a:r>
        </a:p>
        <a:p>
          <a:pPr>
            <a:buFont typeface="+mj-lt"/>
            <a:buAutoNum type="arabicPeriod"/>
          </a:pPr>
          <a:r>
            <a:rPr lang="en-US" sz="1000" dirty="0"/>
            <a:t>2x2</a:t>
          </a:r>
        </a:p>
      </dgm:t>
    </dgm:pt>
    <dgm:pt modelId="{11226FE1-BAD0-4FC5-81E8-FB70F1848B81}" type="parTrans" cxnId="{8268AF0A-B59A-44D7-89BF-17C29AF6019E}">
      <dgm:prSet/>
      <dgm:spPr/>
      <dgm:t>
        <a:bodyPr/>
        <a:lstStyle/>
        <a:p>
          <a:endParaRPr lang="en-US"/>
        </a:p>
      </dgm:t>
    </dgm:pt>
    <dgm:pt modelId="{2F9294C2-B72B-4A38-830C-3260D012BDEA}" type="sibTrans" cxnId="{8268AF0A-B59A-44D7-89BF-17C29AF6019E}">
      <dgm:prSet custT="1"/>
      <dgm:spPr/>
      <dgm:t>
        <a:bodyPr/>
        <a:lstStyle/>
        <a:p>
          <a:endParaRPr lang="en-US" sz="1000"/>
        </a:p>
      </dgm:t>
    </dgm:pt>
    <dgm:pt modelId="{686B6777-3F8D-4157-A362-490059E7678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00" dirty="0"/>
            <a:t>Dropout</a:t>
          </a:r>
        </a:p>
        <a:p>
          <a:r>
            <a:rPr lang="en-US" sz="1000" dirty="0"/>
            <a:t>Rate = 0.5</a:t>
          </a:r>
        </a:p>
      </dgm:t>
    </dgm:pt>
    <dgm:pt modelId="{4754A02F-5994-4AD7-B477-EF9951017977}" type="parTrans" cxnId="{E7EC9B80-D3D0-4991-B959-8D129893C9DB}">
      <dgm:prSet/>
      <dgm:spPr/>
      <dgm:t>
        <a:bodyPr/>
        <a:lstStyle/>
        <a:p>
          <a:endParaRPr lang="en-US"/>
        </a:p>
      </dgm:t>
    </dgm:pt>
    <dgm:pt modelId="{86274A66-BA46-4711-B786-0E3AC0947C79}" type="sibTrans" cxnId="{E7EC9B80-D3D0-4991-B959-8D129893C9DB}">
      <dgm:prSet custT="1"/>
      <dgm:spPr/>
      <dgm:t>
        <a:bodyPr/>
        <a:lstStyle/>
        <a:p>
          <a:endParaRPr lang="en-US" sz="1000"/>
        </a:p>
      </dgm:t>
    </dgm:pt>
    <dgm:pt modelId="{CD095BD6-7FD8-4CEF-A3D6-8E901856809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00" dirty="0"/>
            <a:t>Dense layer with Softmax activation function</a:t>
          </a:r>
        </a:p>
      </dgm:t>
    </dgm:pt>
    <dgm:pt modelId="{C8951D7A-3890-48EC-B1DF-9EBDC9033F0B}" type="parTrans" cxnId="{B525E273-FA08-4B21-95C6-E222A04AD20E}">
      <dgm:prSet/>
      <dgm:spPr/>
      <dgm:t>
        <a:bodyPr/>
        <a:lstStyle/>
        <a:p>
          <a:endParaRPr lang="en-US"/>
        </a:p>
      </dgm:t>
    </dgm:pt>
    <dgm:pt modelId="{CC34A05C-8A34-46ED-B41B-86A5FB556EB9}" type="sibTrans" cxnId="{B525E273-FA08-4B21-95C6-E222A04AD20E}">
      <dgm:prSet/>
      <dgm:spPr/>
      <dgm:t>
        <a:bodyPr/>
        <a:lstStyle/>
        <a:p>
          <a:endParaRPr lang="en-US"/>
        </a:p>
      </dgm:t>
    </dgm:pt>
    <dgm:pt modelId="{58BAE228-7EA2-400F-A6A7-D9C470025E3C}">
      <dgm:prSet custT="1"/>
      <dgm:spPr/>
      <dgm:t>
        <a:bodyPr/>
        <a:lstStyle/>
        <a:p>
          <a:r>
            <a:rPr lang="en-US" sz="1000" dirty="0"/>
            <a:t>Flatten</a:t>
          </a:r>
        </a:p>
      </dgm:t>
    </dgm:pt>
    <dgm:pt modelId="{9CC5BCF3-7550-463B-B1EB-5E0BFC49E4F7}" type="parTrans" cxnId="{0DA08152-C16C-47CB-8CA2-5A33B315851F}">
      <dgm:prSet/>
      <dgm:spPr/>
      <dgm:t>
        <a:bodyPr/>
        <a:lstStyle/>
        <a:p>
          <a:endParaRPr lang="en-US"/>
        </a:p>
      </dgm:t>
    </dgm:pt>
    <dgm:pt modelId="{9538D60F-9740-48BB-8DFA-ADA7198A2EC5}" type="sibTrans" cxnId="{0DA08152-C16C-47CB-8CA2-5A33B315851F}">
      <dgm:prSet custT="1"/>
      <dgm:spPr/>
      <dgm:t>
        <a:bodyPr/>
        <a:lstStyle/>
        <a:p>
          <a:endParaRPr lang="en-US" sz="1000"/>
        </a:p>
      </dgm:t>
    </dgm:pt>
    <dgm:pt modelId="{BD01A2C2-5F64-4BC0-BB4F-63E1AB745DCA}">
      <dgm:prSet custT="1"/>
      <dgm:spPr/>
      <dgm:t>
        <a:bodyPr/>
        <a:lstStyle/>
        <a:p>
          <a:r>
            <a:rPr lang="en-US" sz="1000" dirty="0"/>
            <a:t>Dense layer with Sigmoid activation function</a:t>
          </a:r>
        </a:p>
      </dgm:t>
    </dgm:pt>
    <dgm:pt modelId="{8B4759B8-0C3A-4033-B95C-402C97B8A0EF}" type="parTrans" cxnId="{6981C096-78A1-4284-9BEA-3FE0B6286992}">
      <dgm:prSet/>
      <dgm:spPr/>
      <dgm:t>
        <a:bodyPr/>
        <a:lstStyle/>
        <a:p>
          <a:endParaRPr lang="en-US"/>
        </a:p>
      </dgm:t>
    </dgm:pt>
    <dgm:pt modelId="{65622BA7-58B8-49ED-A006-0F8E1C3E62C6}" type="sibTrans" cxnId="{6981C096-78A1-4284-9BEA-3FE0B6286992}">
      <dgm:prSet custT="1"/>
      <dgm:spPr/>
      <dgm:t>
        <a:bodyPr/>
        <a:lstStyle/>
        <a:p>
          <a:endParaRPr lang="en-US" sz="1000"/>
        </a:p>
      </dgm:t>
    </dgm:pt>
    <dgm:pt modelId="{36A30C14-315F-4FC8-86A1-A7549FBA1520}">
      <dgm:prSet custT="1"/>
      <dgm:spPr/>
      <dgm:t>
        <a:bodyPr/>
        <a:lstStyle/>
        <a:p>
          <a:r>
            <a:rPr lang="en-US" sz="1000" dirty="0"/>
            <a:t>Dropout</a:t>
          </a:r>
        </a:p>
        <a:p>
          <a:r>
            <a:rPr lang="en-US" sz="1000" dirty="0"/>
            <a:t>Rate = 0.5</a:t>
          </a:r>
        </a:p>
      </dgm:t>
    </dgm:pt>
    <dgm:pt modelId="{FE1E329D-E7C3-4006-8F02-D463142E99B6}" type="parTrans" cxnId="{744B2E57-CB39-49B4-B234-1ACBF333BBE9}">
      <dgm:prSet/>
      <dgm:spPr/>
      <dgm:t>
        <a:bodyPr/>
        <a:lstStyle/>
        <a:p>
          <a:endParaRPr lang="en-US"/>
        </a:p>
      </dgm:t>
    </dgm:pt>
    <dgm:pt modelId="{057ABB76-B756-4D66-B5F0-F067D86134E5}" type="sibTrans" cxnId="{744B2E57-CB39-49B4-B234-1ACBF333BBE9}">
      <dgm:prSet custT="1"/>
      <dgm:spPr/>
      <dgm:t>
        <a:bodyPr/>
        <a:lstStyle/>
        <a:p>
          <a:endParaRPr lang="en-US" sz="1000"/>
        </a:p>
      </dgm:t>
    </dgm:pt>
    <dgm:pt modelId="{79263C2D-BFA9-42AB-857D-981DD80610E1}" type="pres">
      <dgm:prSet presAssocID="{CE815BA4-FE76-401C-99A1-027D3A97449A}" presName="Name0" presStyleCnt="0">
        <dgm:presLayoutVars>
          <dgm:dir/>
          <dgm:resizeHandles val="exact"/>
        </dgm:presLayoutVars>
      </dgm:prSet>
      <dgm:spPr/>
    </dgm:pt>
    <dgm:pt modelId="{C6636229-C445-4D59-A7C9-C31D8A16BC73}" type="pres">
      <dgm:prSet presAssocID="{90478811-4D1C-47D5-919A-F1AB8E5E0136}" presName="node" presStyleLbl="node1" presStyleIdx="0" presStyleCnt="10" custScaleX="87220" custScaleY="100605">
        <dgm:presLayoutVars>
          <dgm:bulletEnabled val="1"/>
        </dgm:presLayoutVars>
      </dgm:prSet>
      <dgm:spPr/>
    </dgm:pt>
    <dgm:pt modelId="{672EE1B2-1934-4FA8-B0FA-B7BA80942D0C}" type="pres">
      <dgm:prSet presAssocID="{69C3CD2D-94D4-4C3F-89B1-0F15FA4C4E83}" presName="sibTrans" presStyleLbl="sibTrans2D1" presStyleIdx="0" presStyleCnt="9" custScaleX="75132" custScaleY="75132"/>
      <dgm:spPr/>
    </dgm:pt>
    <dgm:pt modelId="{3E9193F7-C92B-44FF-9686-0FC24C6AC7D7}" type="pres">
      <dgm:prSet presAssocID="{69C3CD2D-94D4-4C3F-89B1-0F15FA4C4E83}" presName="connectorText" presStyleLbl="sibTrans2D1" presStyleIdx="0" presStyleCnt="9"/>
      <dgm:spPr/>
    </dgm:pt>
    <dgm:pt modelId="{C97CB27E-3281-4454-9968-55A150DD3683}" type="pres">
      <dgm:prSet presAssocID="{7EB5AE52-5F2F-4150-B9B6-C0B50B59F668}" presName="node" presStyleLbl="node1" presStyleIdx="1" presStyleCnt="10" custScaleX="94662" custScaleY="96087">
        <dgm:presLayoutVars>
          <dgm:bulletEnabled val="1"/>
        </dgm:presLayoutVars>
      </dgm:prSet>
      <dgm:spPr/>
    </dgm:pt>
    <dgm:pt modelId="{000B4178-009D-4259-8C4B-839472A7919A}" type="pres">
      <dgm:prSet presAssocID="{5FFAA374-0BC1-4D52-8C35-EB7A261C77E7}" presName="sibTrans" presStyleLbl="sibTrans2D1" presStyleIdx="1" presStyleCnt="9" custScaleX="75132" custScaleY="75132"/>
      <dgm:spPr/>
    </dgm:pt>
    <dgm:pt modelId="{83BC8A0E-FA3F-4CE7-943C-521B320CB3B9}" type="pres">
      <dgm:prSet presAssocID="{5FFAA374-0BC1-4D52-8C35-EB7A261C77E7}" presName="connectorText" presStyleLbl="sibTrans2D1" presStyleIdx="1" presStyleCnt="9"/>
      <dgm:spPr/>
    </dgm:pt>
    <dgm:pt modelId="{9EFC7071-848C-4D33-9EFD-0BB96349A3AA}" type="pres">
      <dgm:prSet presAssocID="{8887FDD9-94E1-41D0-AA62-BF682137DD85}" presName="node" presStyleLbl="node1" presStyleIdx="2" presStyleCnt="10" custScaleX="96117" custScaleY="75132">
        <dgm:presLayoutVars>
          <dgm:bulletEnabled val="1"/>
        </dgm:presLayoutVars>
      </dgm:prSet>
      <dgm:spPr/>
    </dgm:pt>
    <dgm:pt modelId="{574DCE5F-A08D-4622-975F-BDC72CCFEB09}" type="pres">
      <dgm:prSet presAssocID="{C8C8E7DA-953D-4E94-AE47-8D2F558580F8}" presName="sibTrans" presStyleLbl="sibTrans2D1" presStyleIdx="2" presStyleCnt="9"/>
      <dgm:spPr/>
    </dgm:pt>
    <dgm:pt modelId="{997F9A36-05B5-402F-8F4B-872EF22CA436}" type="pres">
      <dgm:prSet presAssocID="{C8C8E7DA-953D-4E94-AE47-8D2F558580F8}" presName="connectorText" presStyleLbl="sibTrans2D1" presStyleIdx="2" presStyleCnt="9"/>
      <dgm:spPr/>
    </dgm:pt>
    <dgm:pt modelId="{DAB654B2-0EC1-4715-9CC9-F3C03C615369}" type="pres">
      <dgm:prSet presAssocID="{89B9DFF0-78F2-4524-BBFA-C154591A61A8}" presName="node" presStyleLbl="node1" presStyleIdx="3" presStyleCnt="10" custScaleX="82998" custScaleY="100875">
        <dgm:presLayoutVars>
          <dgm:bulletEnabled val="1"/>
        </dgm:presLayoutVars>
      </dgm:prSet>
      <dgm:spPr/>
    </dgm:pt>
    <dgm:pt modelId="{DA393514-D949-44F7-A6A4-77C71D020959}" type="pres">
      <dgm:prSet presAssocID="{F23A6D3A-765B-4FF3-8115-21E026AA778A}" presName="sibTrans" presStyleLbl="sibTrans2D1" presStyleIdx="3" presStyleCnt="9" custScaleX="75132" custScaleY="75132"/>
      <dgm:spPr/>
    </dgm:pt>
    <dgm:pt modelId="{36293CFB-A75F-4038-888C-AA6FCCBB9786}" type="pres">
      <dgm:prSet presAssocID="{F23A6D3A-765B-4FF3-8115-21E026AA778A}" presName="connectorText" presStyleLbl="sibTrans2D1" presStyleIdx="3" presStyleCnt="9"/>
      <dgm:spPr/>
    </dgm:pt>
    <dgm:pt modelId="{39642EA4-CB9A-400A-960B-5B8747F6F41F}" type="pres">
      <dgm:prSet presAssocID="{1AD59B50-BDB4-4249-A911-06CD19B89FD2}" presName="node" presStyleLbl="node1" presStyleIdx="4" presStyleCnt="10" custScaleX="97106" custScaleY="75132">
        <dgm:presLayoutVars>
          <dgm:bulletEnabled val="1"/>
        </dgm:presLayoutVars>
      </dgm:prSet>
      <dgm:spPr/>
    </dgm:pt>
    <dgm:pt modelId="{A5369DC2-259B-48AD-8852-A5526E188E1E}" type="pres">
      <dgm:prSet presAssocID="{2F9294C2-B72B-4A38-830C-3260D012BDEA}" presName="sibTrans" presStyleLbl="sibTrans2D1" presStyleIdx="4" presStyleCnt="9" custScaleX="75132" custScaleY="75132"/>
      <dgm:spPr/>
    </dgm:pt>
    <dgm:pt modelId="{7BA12AED-85A1-442D-8415-C4233BD4B833}" type="pres">
      <dgm:prSet presAssocID="{2F9294C2-B72B-4A38-830C-3260D012BDEA}" presName="connectorText" presStyleLbl="sibTrans2D1" presStyleIdx="4" presStyleCnt="9"/>
      <dgm:spPr/>
    </dgm:pt>
    <dgm:pt modelId="{2F93C018-71FB-4718-BF0E-88167E699EB2}" type="pres">
      <dgm:prSet presAssocID="{686B6777-3F8D-4157-A362-490059E7678F}" presName="node" presStyleLbl="node1" presStyleIdx="5" presStyleCnt="10" custScaleX="92979" custScaleY="75132">
        <dgm:presLayoutVars>
          <dgm:bulletEnabled val="1"/>
        </dgm:presLayoutVars>
      </dgm:prSet>
      <dgm:spPr/>
    </dgm:pt>
    <dgm:pt modelId="{2D4585B9-3E62-4BC2-8A1A-E35BE2CE6C40}" type="pres">
      <dgm:prSet presAssocID="{86274A66-BA46-4711-B786-0E3AC0947C79}" presName="sibTrans" presStyleLbl="sibTrans2D1" presStyleIdx="5" presStyleCnt="9" custScaleX="75132" custScaleY="75132"/>
      <dgm:spPr/>
    </dgm:pt>
    <dgm:pt modelId="{602A49D0-90AE-4276-BC42-EDBC67A90C88}" type="pres">
      <dgm:prSet presAssocID="{86274A66-BA46-4711-B786-0E3AC0947C79}" presName="connectorText" presStyleLbl="sibTrans2D1" presStyleIdx="5" presStyleCnt="9"/>
      <dgm:spPr/>
    </dgm:pt>
    <dgm:pt modelId="{49F8B561-DA88-4B81-BDCC-A9AA28DB4E97}" type="pres">
      <dgm:prSet presAssocID="{58BAE228-7EA2-400F-A6A7-D9C470025E3C}" presName="node" presStyleLbl="node1" presStyleIdx="6" presStyleCnt="10" custScaleX="67817">
        <dgm:presLayoutVars>
          <dgm:bulletEnabled val="1"/>
        </dgm:presLayoutVars>
      </dgm:prSet>
      <dgm:spPr/>
    </dgm:pt>
    <dgm:pt modelId="{F51C1FB3-E0BC-4025-A0CD-47FEFFE2C035}" type="pres">
      <dgm:prSet presAssocID="{9538D60F-9740-48BB-8DFA-ADA7198A2EC5}" presName="sibTrans" presStyleLbl="sibTrans2D1" presStyleIdx="6" presStyleCnt="9"/>
      <dgm:spPr/>
    </dgm:pt>
    <dgm:pt modelId="{9B7E2842-C410-4BF3-8DE8-9C04F3924CEF}" type="pres">
      <dgm:prSet presAssocID="{9538D60F-9740-48BB-8DFA-ADA7198A2EC5}" presName="connectorText" presStyleLbl="sibTrans2D1" presStyleIdx="6" presStyleCnt="9"/>
      <dgm:spPr/>
    </dgm:pt>
    <dgm:pt modelId="{1F1EB15A-3FC1-4ECB-8C80-EEAC2CD5858B}" type="pres">
      <dgm:prSet presAssocID="{BD01A2C2-5F64-4BC0-BB4F-63E1AB745DCA}" presName="node" presStyleLbl="node1" presStyleIdx="7" presStyleCnt="10">
        <dgm:presLayoutVars>
          <dgm:bulletEnabled val="1"/>
        </dgm:presLayoutVars>
      </dgm:prSet>
      <dgm:spPr/>
    </dgm:pt>
    <dgm:pt modelId="{2C75F23C-B095-42B2-8537-EF591C44BEA0}" type="pres">
      <dgm:prSet presAssocID="{65622BA7-58B8-49ED-A006-0F8E1C3E62C6}" presName="sibTrans" presStyleLbl="sibTrans2D1" presStyleIdx="7" presStyleCnt="9"/>
      <dgm:spPr/>
    </dgm:pt>
    <dgm:pt modelId="{65CEBBD4-2BC7-4F0C-90D7-C3A5BE56EFF1}" type="pres">
      <dgm:prSet presAssocID="{65622BA7-58B8-49ED-A006-0F8E1C3E62C6}" presName="connectorText" presStyleLbl="sibTrans2D1" presStyleIdx="7" presStyleCnt="9"/>
      <dgm:spPr/>
    </dgm:pt>
    <dgm:pt modelId="{E8C448F6-7FFF-4490-AFBE-F1F9577CCB47}" type="pres">
      <dgm:prSet presAssocID="{36A30C14-315F-4FC8-86A1-A7549FBA1520}" presName="node" presStyleLbl="node1" presStyleIdx="8" presStyleCnt="10" custScaleX="90903" custScaleY="82498">
        <dgm:presLayoutVars>
          <dgm:bulletEnabled val="1"/>
        </dgm:presLayoutVars>
      </dgm:prSet>
      <dgm:spPr/>
    </dgm:pt>
    <dgm:pt modelId="{0D5B18C1-F9FD-436A-B226-01D8121EE547}" type="pres">
      <dgm:prSet presAssocID="{057ABB76-B756-4D66-B5F0-F067D86134E5}" presName="sibTrans" presStyleLbl="sibTrans2D1" presStyleIdx="8" presStyleCnt="9"/>
      <dgm:spPr/>
    </dgm:pt>
    <dgm:pt modelId="{7D1CE171-55F0-4E1C-901B-3AA3092C20CC}" type="pres">
      <dgm:prSet presAssocID="{057ABB76-B756-4D66-B5F0-F067D86134E5}" presName="connectorText" presStyleLbl="sibTrans2D1" presStyleIdx="8" presStyleCnt="9"/>
      <dgm:spPr/>
    </dgm:pt>
    <dgm:pt modelId="{388F9B64-61A2-4466-9025-CFB8CEB23032}" type="pres">
      <dgm:prSet presAssocID="{CD095BD6-7FD8-4CEF-A3D6-8E9018568098}" presName="node" presStyleLbl="node1" presStyleIdx="9" presStyleCnt="10" custScaleX="94234" custScaleY="127891">
        <dgm:presLayoutVars>
          <dgm:bulletEnabled val="1"/>
        </dgm:presLayoutVars>
      </dgm:prSet>
      <dgm:spPr/>
    </dgm:pt>
  </dgm:ptLst>
  <dgm:cxnLst>
    <dgm:cxn modelId="{F83EF501-579E-45A6-AF64-1C16F7543BA2}" type="presOf" srcId="{89B9DFF0-78F2-4524-BBFA-C154591A61A8}" destId="{DAB654B2-0EC1-4715-9CC9-F3C03C615369}" srcOrd="0" destOrd="0" presId="urn:microsoft.com/office/officeart/2005/8/layout/process1"/>
    <dgm:cxn modelId="{B40F4008-2BD9-430C-9D30-1A87197D2FD0}" type="presOf" srcId="{86274A66-BA46-4711-B786-0E3AC0947C79}" destId="{602A49D0-90AE-4276-BC42-EDBC67A90C88}" srcOrd="1" destOrd="0" presId="urn:microsoft.com/office/officeart/2005/8/layout/process1"/>
    <dgm:cxn modelId="{8268AF0A-B59A-44D7-89BF-17C29AF6019E}" srcId="{CE815BA4-FE76-401C-99A1-027D3A97449A}" destId="{1AD59B50-BDB4-4249-A911-06CD19B89FD2}" srcOrd="4" destOrd="0" parTransId="{11226FE1-BAD0-4FC5-81E8-FB70F1848B81}" sibTransId="{2F9294C2-B72B-4A38-830C-3260D012BDEA}"/>
    <dgm:cxn modelId="{C2B87310-AE98-4912-9A42-A13E9C113D32}" srcId="{CE815BA4-FE76-401C-99A1-027D3A97449A}" destId="{89B9DFF0-78F2-4524-BBFA-C154591A61A8}" srcOrd="3" destOrd="0" parTransId="{4C8F2AE3-0377-444C-96C0-F10224F83D0E}" sibTransId="{F23A6D3A-765B-4FF3-8115-21E026AA778A}"/>
    <dgm:cxn modelId="{D0ADA811-152E-481B-9AF5-8D766B341CFF}" type="presOf" srcId="{36A30C14-315F-4FC8-86A1-A7549FBA1520}" destId="{E8C448F6-7FFF-4490-AFBE-F1F9577CCB47}" srcOrd="0" destOrd="0" presId="urn:microsoft.com/office/officeart/2005/8/layout/process1"/>
    <dgm:cxn modelId="{395C3012-1CCE-400E-B7B3-D58D4347AC30}" type="presOf" srcId="{1AD59B50-BDB4-4249-A911-06CD19B89FD2}" destId="{39642EA4-CB9A-400A-960B-5B8747F6F41F}" srcOrd="0" destOrd="0" presId="urn:microsoft.com/office/officeart/2005/8/layout/process1"/>
    <dgm:cxn modelId="{07F5E020-DD87-4271-8A77-61035D96E225}" type="presOf" srcId="{65622BA7-58B8-49ED-A006-0F8E1C3E62C6}" destId="{2C75F23C-B095-42B2-8537-EF591C44BEA0}" srcOrd="0" destOrd="0" presId="urn:microsoft.com/office/officeart/2005/8/layout/process1"/>
    <dgm:cxn modelId="{10020E2F-9B8A-47B5-84B5-3C7E9A847969}" type="presOf" srcId="{C8C8E7DA-953D-4E94-AE47-8D2F558580F8}" destId="{574DCE5F-A08D-4622-975F-BDC72CCFEB09}" srcOrd="0" destOrd="0" presId="urn:microsoft.com/office/officeart/2005/8/layout/process1"/>
    <dgm:cxn modelId="{8E2D1634-33DB-4132-94D9-ACA599FE47CE}" type="presOf" srcId="{9538D60F-9740-48BB-8DFA-ADA7198A2EC5}" destId="{9B7E2842-C410-4BF3-8DE8-9C04F3924CEF}" srcOrd="1" destOrd="0" presId="urn:microsoft.com/office/officeart/2005/8/layout/process1"/>
    <dgm:cxn modelId="{F7D35937-A3FB-43B2-80AD-DC7B705CEE1F}" type="presOf" srcId="{F23A6D3A-765B-4FF3-8115-21E026AA778A}" destId="{36293CFB-A75F-4038-888C-AA6FCCBB9786}" srcOrd="1" destOrd="0" presId="urn:microsoft.com/office/officeart/2005/8/layout/process1"/>
    <dgm:cxn modelId="{8720023D-D4C1-41C9-B052-6D02C465BD90}" type="presOf" srcId="{2F9294C2-B72B-4A38-830C-3260D012BDEA}" destId="{7BA12AED-85A1-442D-8415-C4233BD4B833}" srcOrd="1" destOrd="0" presId="urn:microsoft.com/office/officeart/2005/8/layout/process1"/>
    <dgm:cxn modelId="{E03BB05D-636C-42AE-84BC-7CF366526246}" type="presOf" srcId="{2F9294C2-B72B-4A38-830C-3260D012BDEA}" destId="{A5369DC2-259B-48AD-8852-A5526E188E1E}" srcOrd="0" destOrd="0" presId="urn:microsoft.com/office/officeart/2005/8/layout/process1"/>
    <dgm:cxn modelId="{11DE1C5F-0D23-4630-B435-4BE79F07DDAE}" type="presOf" srcId="{5FFAA374-0BC1-4D52-8C35-EB7A261C77E7}" destId="{000B4178-009D-4259-8C4B-839472A7919A}" srcOrd="0" destOrd="0" presId="urn:microsoft.com/office/officeart/2005/8/layout/process1"/>
    <dgm:cxn modelId="{A80E5861-B873-4E3F-A39D-8D0E65769CCE}" type="presOf" srcId="{BD01A2C2-5F64-4BC0-BB4F-63E1AB745DCA}" destId="{1F1EB15A-3FC1-4ECB-8C80-EEAC2CD5858B}" srcOrd="0" destOrd="0" presId="urn:microsoft.com/office/officeart/2005/8/layout/process1"/>
    <dgm:cxn modelId="{0B458A46-9EA7-4ED6-B45B-964D28C7CDF8}" type="presOf" srcId="{8887FDD9-94E1-41D0-AA62-BF682137DD85}" destId="{9EFC7071-848C-4D33-9EFD-0BB96349A3AA}" srcOrd="0" destOrd="0" presId="urn:microsoft.com/office/officeart/2005/8/layout/process1"/>
    <dgm:cxn modelId="{FF9AEE46-D56D-4C47-A7DE-241BA7473D4B}" type="presOf" srcId="{CD095BD6-7FD8-4CEF-A3D6-8E9018568098}" destId="{388F9B64-61A2-4466-9025-CFB8CEB23032}" srcOrd="0" destOrd="0" presId="urn:microsoft.com/office/officeart/2005/8/layout/process1"/>
    <dgm:cxn modelId="{766F8A6A-30E8-4A16-945B-303E8B8C2D5D}" type="presOf" srcId="{58BAE228-7EA2-400F-A6A7-D9C470025E3C}" destId="{49F8B561-DA88-4B81-BDCC-A9AA28DB4E97}" srcOrd="0" destOrd="0" presId="urn:microsoft.com/office/officeart/2005/8/layout/process1"/>
    <dgm:cxn modelId="{0DA08152-C16C-47CB-8CA2-5A33B315851F}" srcId="{CE815BA4-FE76-401C-99A1-027D3A97449A}" destId="{58BAE228-7EA2-400F-A6A7-D9C470025E3C}" srcOrd="6" destOrd="0" parTransId="{9CC5BCF3-7550-463B-B1EB-5E0BFC49E4F7}" sibTransId="{9538D60F-9740-48BB-8DFA-ADA7198A2EC5}"/>
    <dgm:cxn modelId="{B525E273-FA08-4B21-95C6-E222A04AD20E}" srcId="{CE815BA4-FE76-401C-99A1-027D3A97449A}" destId="{CD095BD6-7FD8-4CEF-A3D6-8E9018568098}" srcOrd="9" destOrd="0" parTransId="{C8951D7A-3890-48EC-B1DF-9EBDC9033F0B}" sibTransId="{CC34A05C-8A34-46ED-B41B-86A5FB556EB9}"/>
    <dgm:cxn modelId="{744B2E57-CB39-49B4-B234-1ACBF333BBE9}" srcId="{CE815BA4-FE76-401C-99A1-027D3A97449A}" destId="{36A30C14-315F-4FC8-86A1-A7549FBA1520}" srcOrd="8" destOrd="0" parTransId="{FE1E329D-E7C3-4006-8F02-D463142E99B6}" sibTransId="{057ABB76-B756-4D66-B5F0-F067D86134E5}"/>
    <dgm:cxn modelId="{E7EC9B80-D3D0-4991-B959-8D129893C9DB}" srcId="{CE815BA4-FE76-401C-99A1-027D3A97449A}" destId="{686B6777-3F8D-4157-A362-490059E7678F}" srcOrd="5" destOrd="0" parTransId="{4754A02F-5994-4AD7-B477-EF9951017977}" sibTransId="{86274A66-BA46-4711-B786-0E3AC0947C79}"/>
    <dgm:cxn modelId="{4959BE84-D0E7-4018-9B6D-5CF46F7ED845}" type="presOf" srcId="{057ABB76-B756-4D66-B5F0-F067D86134E5}" destId="{7D1CE171-55F0-4E1C-901B-3AA3092C20CC}" srcOrd="1" destOrd="0" presId="urn:microsoft.com/office/officeart/2005/8/layout/process1"/>
    <dgm:cxn modelId="{3098E285-381D-4EB7-B02B-AC1265A5FEA4}" type="presOf" srcId="{057ABB76-B756-4D66-B5F0-F067D86134E5}" destId="{0D5B18C1-F9FD-436A-B226-01D8121EE547}" srcOrd="0" destOrd="0" presId="urn:microsoft.com/office/officeart/2005/8/layout/process1"/>
    <dgm:cxn modelId="{2C5F4790-C08C-4170-BDB0-39F642C54B2A}" type="presOf" srcId="{CE815BA4-FE76-401C-99A1-027D3A97449A}" destId="{79263C2D-BFA9-42AB-857D-981DD80610E1}" srcOrd="0" destOrd="0" presId="urn:microsoft.com/office/officeart/2005/8/layout/process1"/>
    <dgm:cxn modelId="{EDE78894-DE29-43A6-A6FF-B2AF134DE670}" type="presOf" srcId="{69C3CD2D-94D4-4C3F-89B1-0F15FA4C4E83}" destId="{3E9193F7-C92B-44FF-9686-0FC24C6AC7D7}" srcOrd="1" destOrd="0" presId="urn:microsoft.com/office/officeart/2005/8/layout/process1"/>
    <dgm:cxn modelId="{6AFE2096-51EA-4FD2-B72D-06947B77AF50}" srcId="{CE815BA4-FE76-401C-99A1-027D3A97449A}" destId="{8887FDD9-94E1-41D0-AA62-BF682137DD85}" srcOrd="2" destOrd="0" parTransId="{F7DD37A7-A21B-46E9-894F-F14BDAF01D45}" sibTransId="{C8C8E7DA-953D-4E94-AE47-8D2F558580F8}"/>
    <dgm:cxn modelId="{6981C096-78A1-4284-9BEA-3FE0B6286992}" srcId="{CE815BA4-FE76-401C-99A1-027D3A97449A}" destId="{BD01A2C2-5F64-4BC0-BB4F-63E1AB745DCA}" srcOrd="7" destOrd="0" parTransId="{8B4759B8-0C3A-4033-B95C-402C97B8A0EF}" sibTransId="{65622BA7-58B8-49ED-A006-0F8E1C3E62C6}"/>
    <dgm:cxn modelId="{1CC39499-5B95-4F18-99AD-1161AF485C50}" srcId="{CE815BA4-FE76-401C-99A1-027D3A97449A}" destId="{90478811-4D1C-47D5-919A-F1AB8E5E0136}" srcOrd="0" destOrd="0" parTransId="{8C2A8794-B9EA-4460-A6F1-398B3ACF7D9A}" sibTransId="{69C3CD2D-94D4-4C3F-89B1-0F15FA4C4E83}"/>
    <dgm:cxn modelId="{FF1313A4-44E0-4666-AA0A-5109EC8033F4}" type="presOf" srcId="{5FFAA374-0BC1-4D52-8C35-EB7A261C77E7}" destId="{83BC8A0E-FA3F-4CE7-943C-521B320CB3B9}" srcOrd="1" destOrd="0" presId="urn:microsoft.com/office/officeart/2005/8/layout/process1"/>
    <dgm:cxn modelId="{52918AB7-A4ED-4CA5-946B-A0D6E72C417B}" type="presOf" srcId="{7EB5AE52-5F2F-4150-B9B6-C0B50B59F668}" destId="{C97CB27E-3281-4454-9968-55A150DD3683}" srcOrd="0" destOrd="0" presId="urn:microsoft.com/office/officeart/2005/8/layout/process1"/>
    <dgm:cxn modelId="{C41A5EBD-D1C4-4F24-BB4C-F41A03784468}" type="presOf" srcId="{86274A66-BA46-4711-B786-0E3AC0947C79}" destId="{2D4585B9-3E62-4BC2-8A1A-E35BE2CE6C40}" srcOrd="0" destOrd="0" presId="urn:microsoft.com/office/officeart/2005/8/layout/process1"/>
    <dgm:cxn modelId="{E65083BE-9E98-4C91-9927-9215BB73EA88}" type="presOf" srcId="{9538D60F-9740-48BB-8DFA-ADA7198A2EC5}" destId="{F51C1FB3-E0BC-4025-A0CD-47FEFFE2C035}" srcOrd="0" destOrd="0" presId="urn:microsoft.com/office/officeart/2005/8/layout/process1"/>
    <dgm:cxn modelId="{2FC155CD-8193-4195-BD88-00771A43E7F3}" srcId="{CE815BA4-FE76-401C-99A1-027D3A97449A}" destId="{7EB5AE52-5F2F-4150-B9B6-C0B50B59F668}" srcOrd="1" destOrd="0" parTransId="{F03C37EE-37FB-4178-A71D-35A5A00D64EA}" sibTransId="{5FFAA374-0BC1-4D52-8C35-EB7A261C77E7}"/>
    <dgm:cxn modelId="{D03638DA-48A0-41DE-AC16-60C72A47FABF}" type="presOf" srcId="{686B6777-3F8D-4157-A362-490059E7678F}" destId="{2F93C018-71FB-4718-BF0E-88167E699EB2}" srcOrd="0" destOrd="0" presId="urn:microsoft.com/office/officeart/2005/8/layout/process1"/>
    <dgm:cxn modelId="{6C3EB8E2-4AE0-4D8B-9034-3B7FECAC74D7}" type="presOf" srcId="{69C3CD2D-94D4-4C3F-89B1-0F15FA4C4E83}" destId="{672EE1B2-1934-4FA8-B0FA-B7BA80942D0C}" srcOrd="0" destOrd="0" presId="urn:microsoft.com/office/officeart/2005/8/layout/process1"/>
    <dgm:cxn modelId="{D26839E9-ABCB-4411-9DFD-A5A5EE2C1C16}" type="presOf" srcId="{F23A6D3A-765B-4FF3-8115-21E026AA778A}" destId="{DA393514-D949-44F7-A6A4-77C71D020959}" srcOrd="0" destOrd="0" presId="urn:microsoft.com/office/officeart/2005/8/layout/process1"/>
    <dgm:cxn modelId="{B1C26CE9-549A-4471-AA66-1E6053EEBD9C}" type="presOf" srcId="{90478811-4D1C-47D5-919A-F1AB8E5E0136}" destId="{C6636229-C445-4D59-A7C9-C31D8A16BC73}" srcOrd="0" destOrd="0" presId="urn:microsoft.com/office/officeart/2005/8/layout/process1"/>
    <dgm:cxn modelId="{5802C4F9-60FF-4569-946D-3D42E416EC1C}" type="presOf" srcId="{65622BA7-58B8-49ED-A006-0F8E1C3E62C6}" destId="{65CEBBD4-2BC7-4F0C-90D7-C3A5BE56EFF1}" srcOrd="1" destOrd="0" presId="urn:microsoft.com/office/officeart/2005/8/layout/process1"/>
    <dgm:cxn modelId="{F14839FD-4D03-4FE0-AE6C-578E1FF1D364}" type="presOf" srcId="{C8C8E7DA-953D-4E94-AE47-8D2F558580F8}" destId="{997F9A36-05B5-402F-8F4B-872EF22CA436}" srcOrd="1" destOrd="0" presId="urn:microsoft.com/office/officeart/2005/8/layout/process1"/>
    <dgm:cxn modelId="{0B775EC8-21D8-408D-8A7A-F484A6441FDE}" type="presParOf" srcId="{79263C2D-BFA9-42AB-857D-981DD80610E1}" destId="{C6636229-C445-4D59-A7C9-C31D8A16BC73}" srcOrd="0" destOrd="0" presId="urn:microsoft.com/office/officeart/2005/8/layout/process1"/>
    <dgm:cxn modelId="{8AB1D597-0DA9-46A3-9622-92A774E94D77}" type="presParOf" srcId="{79263C2D-BFA9-42AB-857D-981DD80610E1}" destId="{672EE1B2-1934-4FA8-B0FA-B7BA80942D0C}" srcOrd="1" destOrd="0" presId="urn:microsoft.com/office/officeart/2005/8/layout/process1"/>
    <dgm:cxn modelId="{2F0CAF75-EBF8-4ED4-9740-248C67868F89}" type="presParOf" srcId="{672EE1B2-1934-4FA8-B0FA-B7BA80942D0C}" destId="{3E9193F7-C92B-44FF-9686-0FC24C6AC7D7}" srcOrd="0" destOrd="0" presId="urn:microsoft.com/office/officeart/2005/8/layout/process1"/>
    <dgm:cxn modelId="{442B6540-35C8-4816-BBC1-C61E1BD62046}" type="presParOf" srcId="{79263C2D-BFA9-42AB-857D-981DD80610E1}" destId="{C97CB27E-3281-4454-9968-55A150DD3683}" srcOrd="2" destOrd="0" presId="urn:microsoft.com/office/officeart/2005/8/layout/process1"/>
    <dgm:cxn modelId="{9BF50AB4-5242-43D7-B8B3-F6FD6FB89790}" type="presParOf" srcId="{79263C2D-BFA9-42AB-857D-981DD80610E1}" destId="{000B4178-009D-4259-8C4B-839472A7919A}" srcOrd="3" destOrd="0" presId="urn:microsoft.com/office/officeart/2005/8/layout/process1"/>
    <dgm:cxn modelId="{689E0A00-59F6-4A3A-A878-714DC1158930}" type="presParOf" srcId="{000B4178-009D-4259-8C4B-839472A7919A}" destId="{83BC8A0E-FA3F-4CE7-943C-521B320CB3B9}" srcOrd="0" destOrd="0" presId="urn:microsoft.com/office/officeart/2005/8/layout/process1"/>
    <dgm:cxn modelId="{F6EAB7C8-8B75-42D4-A7F4-A0EE15DE1DCD}" type="presParOf" srcId="{79263C2D-BFA9-42AB-857D-981DD80610E1}" destId="{9EFC7071-848C-4D33-9EFD-0BB96349A3AA}" srcOrd="4" destOrd="0" presId="urn:microsoft.com/office/officeart/2005/8/layout/process1"/>
    <dgm:cxn modelId="{3430B35F-77F7-4312-8F3E-40FF101F6A4C}" type="presParOf" srcId="{79263C2D-BFA9-42AB-857D-981DD80610E1}" destId="{574DCE5F-A08D-4622-975F-BDC72CCFEB09}" srcOrd="5" destOrd="0" presId="urn:microsoft.com/office/officeart/2005/8/layout/process1"/>
    <dgm:cxn modelId="{28C5CFEF-31E9-43F6-9992-E9FB03E7C7FB}" type="presParOf" srcId="{574DCE5F-A08D-4622-975F-BDC72CCFEB09}" destId="{997F9A36-05B5-402F-8F4B-872EF22CA436}" srcOrd="0" destOrd="0" presId="urn:microsoft.com/office/officeart/2005/8/layout/process1"/>
    <dgm:cxn modelId="{9B89B656-63C4-438C-97EF-AAA7439E001A}" type="presParOf" srcId="{79263C2D-BFA9-42AB-857D-981DD80610E1}" destId="{DAB654B2-0EC1-4715-9CC9-F3C03C615369}" srcOrd="6" destOrd="0" presId="urn:microsoft.com/office/officeart/2005/8/layout/process1"/>
    <dgm:cxn modelId="{8522EA43-DB83-4554-B42C-EB4A465E74D3}" type="presParOf" srcId="{79263C2D-BFA9-42AB-857D-981DD80610E1}" destId="{DA393514-D949-44F7-A6A4-77C71D020959}" srcOrd="7" destOrd="0" presId="urn:microsoft.com/office/officeart/2005/8/layout/process1"/>
    <dgm:cxn modelId="{EF596BA3-E601-4E65-931D-C416EBB5EF52}" type="presParOf" srcId="{DA393514-D949-44F7-A6A4-77C71D020959}" destId="{36293CFB-A75F-4038-888C-AA6FCCBB9786}" srcOrd="0" destOrd="0" presId="urn:microsoft.com/office/officeart/2005/8/layout/process1"/>
    <dgm:cxn modelId="{ADDC98F4-E6A1-4F7F-BDF6-7230D09E591D}" type="presParOf" srcId="{79263C2D-BFA9-42AB-857D-981DD80610E1}" destId="{39642EA4-CB9A-400A-960B-5B8747F6F41F}" srcOrd="8" destOrd="0" presId="urn:microsoft.com/office/officeart/2005/8/layout/process1"/>
    <dgm:cxn modelId="{E353A189-894B-46C2-A8BD-7E791257402C}" type="presParOf" srcId="{79263C2D-BFA9-42AB-857D-981DD80610E1}" destId="{A5369DC2-259B-48AD-8852-A5526E188E1E}" srcOrd="9" destOrd="0" presId="urn:microsoft.com/office/officeart/2005/8/layout/process1"/>
    <dgm:cxn modelId="{E73B67AA-FAEF-4C0E-B26C-CCB2803DD4DC}" type="presParOf" srcId="{A5369DC2-259B-48AD-8852-A5526E188E1E}" destId="{7BA12AED-85A1-442D-8415-C4233BD4B833}" srcOrd="0" destOrd="0" presId="urn:microsoft.com/office/officeart/2005/8/layout/process1"/>
    <dgm:cxn modelId="{892E5802-217D-4F6A-AF5D-CBA52C815D95}" type="presParOf" srcId="{79263C2D-BFA9-42AB-857D-981DD80610E1}" destId="{2F93C018-71FB-4718-BF0E-88167E699EB2}" srcOrd="10" destOrd="0" presId="urn:microsoft.com/office/officeart/2005/8/layout/process1"/>
    <dgm:cxn modelId="{96495B73-1CCF-4383-9861-17B5B58C3D98}" type="presParOf" srcId="{79263C2D-BFA9-42AB-857D-981DD80610E1}" destId="{2D4585B9-3E62-4BC2-8A1A-E35BE2CE6C40}" srcOrd="11" destOrd="0" presId="urn:microsoft.com/office/officeart/2005/8/layout/process1"/>
    <dgm:cxn modelId="{FFC8512E-8B78-4F6A-B4C3-480CB9DE2CFF}" type="presParOf" srcId="{2D4585B9-3E62-4BC2-8A1A-E35BE2CE6C40}" destId="{602A49D0-90AE-4276-BC42-EDBC67A90C88}" srcOrd="0" destOrd="0" presId="urn:microsoft.com/office/officeart/2005/8/layout/process1"/>
    <dgm:cxn modelId="{86E09D7C-96D2-437C-9F26-E6280CC323D8}" type="presParOf" srcId="{79263C2D-BFA9-42AB-857D-981DD80610E1}" destId="{49F8B561-DA88-4B81-BDCC-A9AA28DB4E97}" srcOrd="12" destOrd="0" presId="urn:microsoft.com/office/officeart/2005/8/layout/process1"/>
    <dgm:cxn modelId="{E747F449-BF83-4C61-A644-567574D40BD3}" type="presParOf" srcId="{79263C2D-BFA9-42AB-857D-981DD80610E1}" destId="{F51C1FB3-E0BC-4025-A0CD-47FEFFE2C035}" srcOrd="13" destOrd="0" presId="urn:microsoft.com/office/officeart/2005/8/layout/process1"/>
    <dgm:cxn modelId="{A9D7D359-DEDC-4718-BD87-C31A26B7ADAD}" type="presParOf" srcId="{F51C1FB3-E0BC-4025-A0CD-47FEFFE2C035}" destId="{9B7E2842-C410-4BF3-8DE8-9C04F3924CEF}" srcOrd="0" destOrd="0" presId="urn:microsoft.com/office/officeart/2005/8/layout/process1"/>
    <dgm:cxn modelId="{AD2E0D9A-29BF-4E6A-9D85-404F289A559F}" type="presParOf" srcId="{79263C2D-BFA9-42AB-857D-981DD80610E1}" destId="{1F1EB15A-3FC1-4ECB-8C80-EEAC2CD5858B}" srcOrd="14" destOrd="0" presId="urn:microsoft.com/office/officeart/2005/8/layout/process1"/>
    <dgm:cxn modelId="{66B33460-92B7-48AF-BEE6-9D54E10DF2C6}" type="presParOf" srcId="{79263C2D-BFA9-42AB-857D-981DD80610E1}" destId="{2C75F23C-B095-42B2-8537-EF591C44BEA0}" srcOrd="15" destOrd="0" presId="urn:microsoft.com/office/officeart/2005/8/layout/process1"/>
    <dgm:cxn modelId="{14A55BDD-130E-4ABF-939E-B3BDCFC8460B}" type="presParOf" srcId="{2C75F23C-B095-42B2-8537-EF591C44BEA0}" destId="{65CEBBD4-2BC7-4F0C-90D7-C3A5BE56EFF1}" srcOrd="0" destOrd="0" presId="urn:microsoft.com/office/officeart/2005/8/layout/process1"/>
    <dgm:cxn modelId="{A8C29C5B-8CB7-471D-9570-1C86D3D49950}" type="presParOf" srcId="{79263C2D-BFA9-42AB-857D-981DD80610E1}" destId="{E8C448F6-7FFF-4490-AFBE-F1F9577CCB47}" srcOrd="16" destOrd="0" presId="urn:microsoft.com/office/officeart/2005/8/layout/process1"/>
    <dgm:cxn modelId="{1050934D-91A9-4499-A786-ED1B18AB7A73}" type="presParOf" srcId="{79263C2D-BFA9-42AB-857D-981DD80610E1}" destId="{0D5B18C1-F9FD-436A-B226-01D8121EE547}" srcOrd="17" destOrd="0" presId="urn:microsoft.com/office/officeart/2005/8/layout/process1"/>
    <dgm:cxn modelId="{D972F227-A3B0-4B6D-95DA-533EF0524D96}" type="presParOf" srcId="{0D5B18C1-F9FD-436A-B226-01D8121EE547}" destId="{7D1CE171-55F0-4E1C-901B-3AA3092C20CC}" srcOrd="0" destOrd="0" presId="urn:microsoft.com/office/officeart/2005/8/layout/process1"/>
    <dgm:cxn modelId="{6984BDBF-3D25-47EC-AAB2-A092D5F41F91}" type="presParOf" srcId="{79263C2D-BFA9-42AB-857D-981DD80610E1}" destId="{388F9B64-61A2-4466-9025-CFB8CEB23032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AC8D67-89DB-4120-9054-062DAF2A6C8C}" type="doc">
      <dgm:prSet loTypeId="urn:microsoft.com/office/officeart/2005/8/layout/chevron1" loCatId="process" qsTypeId="urn:microsoft.com/office/officeart/2005/8/quickstyle/simple1" qsCatId="simple" csTypeId="urn:microsoft.com/office/officeart/2005/8/colors/accent4_3" csCatId="accent4" phldr="1"/>
      <dgm:spPr/>
    </dgm:pt>
    <dgm:pt modelId="{773EA7A4-8719-49FE-860B-83163A471A86}">
      <dgm:prSet phldrT="[Text]" custT="1"/>
      <dgm:spPr/>
      <dgm:t>
        <a:bodyPr/>
        <a:lstStyle/>
        <a:p>
          <a:r>
            <a:rPr lang="en-US" sz="1600" dirty="0"/>
            <a:t>Grayscale</a:t>
          </a:r>
        </a:p>
      </dgm:t>
    </dgm:pt>
    <dgm:pt modelId="{043A77E9-BE42-4B01-8B38-D0E2151F0E62}" type="parTrans" cxnId="{5C204EBA-F9AB-4450-8329-8F0C36C540B6}">
      <dgm:prSet/>
      <dgm:spPr/>
      <dgm:t>
        <a:bodyPr/>
        <a:lstStyle/>
        <a:p>
          <a:endParaRPr lang="en-US"/>
        </a:p>
      </dgm:t>
    </dgm:pt>
    <dgm:pt modelId="{3374A51C-11A0-4B77-BE1C-5EDDE5497FA1}" type="sibTrans" cxnId="{5C204EBA-F9AB-4450-8329-8F0C36C540B6}">
      <dgm:prSet/>
      <dgm:spPr/>
      <dgm:t>
        <a:bodyPr/>
        <a:lstStyle/>
        <a:p>
          <a:endParaRPr lang="en-US"/>
        </a:p>
      </dgm:t>
    </dgm:pt>
    <dgm:pt modelId="{E51F7203-2195-4BD2-87C6-1A2D4B1CF1FD}">
      <dgm:prSet phldrT="[Text]" custT="1"/>
      <dgm:spPr/>
      <dgm:t>
        <a:bodyPr/>
        <a:lstStyle/>
        <a:p>
          <a:r>
            <a:rPr lang="en-US" sz="1600" dirty="0"/>
            <a:t>Gaussian Blur</a:t>
          </a:r>
        </a:p>
      </dgm:t>
    </dgm:pt>
    <dgm:pt modelId="{C5CDFEDB-2219-470E-B3B6-F0E6A37578D7}" type="parTrans" cxnId="{1AFAFE8F-C04A-4BA5-9F0E-F7CF9077735A}">
      <dgm:prSet/>
      <dgm:spPr/>
      <dgm:t>
        <a:bodyPr/>
        <a:lstStyle/>
        <a:p>
          <a:endParaRPr lang="en-US"/>
        </a:p>
      </dgm:t>
    </dgm:pt>
    <dgm:pt modelId="{E500B1BF-0854-4308-A927-A5E7D4820EB0}" type="sibTrans" cxnId="{1AFAFE8F-C04A-4BA5-9F0E-F7CF9077735A}">
      <dgm:prSet/>
      <dgm:spPr/>
      <dgm:t>
        <a:bodyPr/>
        <a:lstStyle/>
        <a:p>
          <a:endParaRPr lang="en-US"/>
        </a:p>
      </dgm:t>
    </dgm:pt>
    <dgm:pt modelId="{9FDA0B14-C3C3-4280-9A2D-4559DBCEA374}">
      <dgm:prSet custT="1"/>
      <dgm:spPr/>
      <dgm:t>
        <a:bodyPr/>
        <a:lstStyle/>
        <a:p>
          <a:r>
            <a:rPr lang="en-US" sz="1600" dirty="0"/>
            <a:t>Threshold</a:t>
          </a:r>
        </a:p>
      </dgm:t>
    </dgm:pt>
    <dgm:pt modelId="{8F51C52C-B0F3-4DAB-BC4A-6F9E1628231E}" type="parTrans" cxnId="{1AE3B205-4F64-44D0-B7E0-5870DDC9076F}">
      <dgm:prSet/>
      <dgm:spPr/>
      <dgm:t>
        <a:bodyPr/>
        <a:lstStyle/>
        <a:p>
          <a:endParaRPr lang="en-US"/>
        </a:p>
      </dgm:t>
    </dgm:pt>
    <dgm:pt modelId="{BFAB6243-6292-470A-AC9C-A26F97F9C1F0}" type="sibTrans" cxnId="{1AE3B205-4F64-44D0-B7E0-5870DDC9076F}">
      <dgm:prSet/>
      <dgm:spPr/>
      <dgm:t>
        <a:bodyPr/>
        <a:lstStyle/>
        <a:p>
          <a:endParaRPr lang="en-US"/>
        </a:p>
      </dgm:t>
    </dgm:pt>
    <dgm:pt modelId="{7E8B8DE0-7D6C-44C5-A605-B85F16BE4A36}">
      <dgm:prSet custT="1"/>
      <dgm:spPr/>
      <dgm:t>
        <a:bodyPr/>
        <a:lstStyle/>
        <a:p>
          <a:r>
            <a:rPr lang="en-US" sz="1500" dirty="0"/>
            <a:t>Pick a </a:t>
          </a:r>
          <a:r>
            <a:rPr lang="en-US" sz="1600" dirty="0"/>
            <a:t>random</a:t>
          </a:r>
          <a:r>
            <a:rPr lang="en-US" sz="1500" dirty="0"/>
            <a:t> image</a:t>
          </a:r>
        </a:p>
      </dgm:t>
    </dgm:pt>
    <dgm:pt modelId="{381E4E8C-F9CB-4760-A4C8-0D5B24FE8603}" type="parTrans" cxnId="{72C03970-56E0-4304-9EAA-63B182B508CE}">
      <dgm:prSet/>
      <dgm:spPr/>
      <dgm:t>
        <a:bodyPr/>
        <a:lstStyle/>
        <a:p>
          <a:endParaRPr lang="en-US"/>
        </a:p>
      </dgm:t>
    </dgm:pt>
    <dgm:pt modelId="{87E7A5B1-8097-43E3-A0D9-8F828A3605F6}" type="sibTrans" cxnId="{72C03970-56E0-4304-9EAA-63B182B508CE}">
      <dgm:prSet/>
      <dgm:spPr/>
      <dgm:t>
        <a:bodyPr/>
        <a:lstStyle/>
        <a:p>
          <a:endParaRPr lang="en-US"/>
        </a:p>
      </dgm:t>
    </dgm:pt>
    <dgm:pt modelId="{177D6DA2-5842-4DF8-A9D8-036AD48B988F}" type="pres">
      <dgm:prSet presAssocID="{A2AC8D67-89DB-4120-9054-062DAF2A6C8C}" presName="Name0" presStyleCnt="0">
        <dgm:presLayoutVars>
          <dgm:dir/>
          <dgm:animLvl val="lvl"/>
          <dgm:resizeHandles val="exact"/>
        </dgm:presLayoutVars>
      </dgm:prSet>
      <dgm:spPr/>
    </dgm:pt>
    <dgm:pt modelId="{4F593BE0-5C7B-47FE-9FB8-9A692F842ACF}" type="pres">
      <dgm:prSet presAssocID="{7E8B8DE0-7D6C-44C5-A605-B85F16BE4A36}" presName="parTxOnly" presStyleLbl="node1" presStyleIdx="0" presStyleCnt="4" custScaleY="42611">
        <dgm:presLayoutVars>
          <dgm:chMax val="0"/>
          <dgm:chPref val="0"/>
          <dgm:bulletEnabled val="1"/>
        </dgm:presLayoutVars>
      </dgm:prSet>
      <dgm:spPr/>
    </dgm:pt>
    <dgm:pt modelId="{B6E32328-87BE-4D72-A176-B1FF767D2906}" type="pres">
      <dgm:prSet presAssocID="{87E7A5B1-8097-43E3-A0D9-8F828A3605F6}" presName="parTxOnlySpace" presStyleCnt="0"/>
      <dgm:spPr/>
    </dgm:pt>
    <dgm:pt modelId="{8A192851-FEF4-4B95-9043-0A29092FD840}" type="pres">
      <dgm:prSet presAssocID="{773EA7A4-8719-49FE-860B-83163A471A86}" presName="parTxOnly" presStyleLbl="node1" presStyleIdx="1" presStyleCnt="4" custScaleY="42689">
        <dgm:presLayoutVars>
          <dgm:chMax val="0"/>
          <dgm:chPref val="0"/>
          <dgm:bulletEnabled val="1"/>
        </dgm:presLayoutVars>
      </dgm:prSet>
      <dgm:spPr/>
    </dgm:pt>
    <dgm:pt modelId="{E873D612-DEED-46ED-98A9-7A42CE6D8895}" type="pres">
      <dgm:prSet presAssocID="{3374A51C-11A0-4B77-BE1C-5EDDE5497FA1}" presName="parTxOnlySpace" presStyleCnt="0"/>
      <dgm:spPr/>
    </dgm:pt>
    <dgm:pt modelId="{0DDF068E-6FC9-4187-A0F3-3C64AB0132AD}" type="pres">
      <dgm:prSet presAssocID="{E51F7203-2195-4BD2-87C6-1A2D4B1CF1FD}" presName="parTxOnly" presStyleLbl="node1" presStyleIdx="2" presStyleCnt="4" custScaleY="42689">
        <dgm:presLayoutVars>
          <dgm:chMax val="0"/>
          <dgm:chPref val="0"/>
          <dgm:bulletEnabled val="1"/>
        </dgm:presLayoutVars>
      </dgm:prSet>
      <dgm:spPr/>
    </dgm:pt>
    <dgm:pt modelId="{0E2CC900-6E21-4579-8837-3C93F1FC3501}" type="pres">
      <dgm:prSet presAssocID="{E500B1BF-0854-4308-A927-A5E7D4820EB0}" presName="parTxOnlySpace" presStyleCnt="0"/>
      <dgm:spPr/>
    </dgm:pt>
    <dgm:pt modelId="{2A9EC344-FCC5-4943-AAF8-A5764A01A510}" type="pres">
      <dgm:prSet presAssocID="{9FDA0B14-C3C3-4280-9A2D-4559DBCEA374}" presName="parTxOnly" presStyleLbl="node1" presStyleIdx="3" presStyleCnt="4" custScaleY="42689">
        <dgm:presLayoutVars>
          <dgm:chMax val="0"/>
          <dgm:chPref val="0"/>
          <dgm:bulletEnabled val="1"/>
        </dgm:presLayoutVars>
      </dgm:prSet>
      <dgm:spPr/>
    </dgm:pt>
  </dgm:ptLst>
  <dgm:cxnLst>
    <dgm:cxn modelId="{1AE3B205-4F64-44D0-B7E0-5870DDC9076F}" srcId="{A2AC8D67-89DB-4120-9054-062DAF2A6C8C}" destId="{9FDA0B14-C3C3-4280-9A2D-4559DBCEA374}" srcOrd="3" destOrd="0" parTransId="{8F51C52C-B0F3-4DAB-BC4A-6F9E1628231E}" sibTransId="{BFAB6243-6292-470A-AC9C-A26F97F9C1F0}"/>
    <dgm:cxn modelId="{59F10F0F-495F-4501-9405-9755F0EAC15A}" type="presOf" srcId="{9FDA0B14-C3C3-4280-9A2D-4559DBCEA374}" destId="{2A9EC344-FCC5-4943-AAF8-A5764A01A510}" srcOrd="0" destOrd="0" presId="urn:microsoft.com/office/officeart/2005/8/layout/chevron1"/>
    <dgm:cxn modelId="{F25B161D-4BAA-43C0-AE15-A8769A9CA0A4}" type="presOf" srcId="{7E8B8DE0-7D6C-44C5-A605-B85F16BE4A36}" destId="{4F593BE0-5C7B-47FE-9FB8-9A692F842ACF}" srcOrd="0" destOrd="0" presId="urn:microsoft.com/office/officeart/2005/8/layout/chevron1"/>
    <dgm:cxn modelId="{4DC81F2B-F42F-4C0D-BB67-327E5A3B1FF4}" type="presOf" srcId="{773EA7A4-8719-49FE-860B-83163A471A86}" destId="{8A192851-FEF4-4B95-9043-0A29092FD840}" srcOrd="0" destOrd="0" presId="urn:microsoft.com/office/officeart/2005/8/layout/chevron1"/>
    <dgm:cxn modelId="{1D1CCA43-E000-4262-A32A-1A31AA1C0C0F}" type="presOf" srcId="{E51F7203-2195-4BD2-87C6-1A2D4B1CF1FD}" destId="{0DDF068E-6FC9-4187-A0F3-3C64AB0132AD}" srcOrd="0" destOrd="0" presId="urn:microsoft.com/office/officeart/2005/8/layout/chevron1"/>
    <dgm:cxn modelId="{72C03970-56E0-4304-9EAA-63B182B508CE}" srcId="{A2AC8D67-89DB-4120-9054-062DAF2A6C8C}" destId="{7E8B8DE0-7D6C-44C5-A605-B85F16BE4A36}" srcOrd="0" destOrd="0" parTransId="{381E4E8C-F9CB-4760-A4C8-0D5B24FE8603}" sibTransId="{87E7A5B1-8097-43E3-A0D9-8F828A3605F6}"/>
    <dgm:cxn modelId="{5791657A-4A3F-4C4A-8F52-22B7EA57BCA6}" type="presOf" srcId="{A2AC8D67-89DB-4120-9054-062DAF2A6C8C}" destId="{177D6DA2-5842-4DF8-A9D8-036AD48B988F}" srcOrd="0" destOrd="0" presId="urn:microsoft.com/office/officeart/2005/8/layout/chevron1"/>
    <dgm:cxn modelId="{1AFAFE8F-C04A-4BA5-9F0E-F7CF9077735A}" srcId="{A2AC8D67-89DB-4120-9054-062DAF2A6C8C}" destId="{E51F7203-2195-4BD2-87C6-1A2D4B1CF1FD}" srcOrd="2" destOrd="0" parTransId="{C5CDFEDB-2219-470E-B3B6-F0E6A37578D7}" sibTransId="{E500B1BF-0854-4308-A927-A5E7D4820EB0}"/>
    <dgm:cxn modelId="{5C204EBA-F9AB-4450-8329-8F0C36C540B6}" srcId="{A2AC8D67-89DB-4120-9054-062DAF2A6C8C}" destId="{773EA7A4-8719-49FE-860B-83163A471A86}" srcOrd="1" destOrd="0" parTransId="{043A77E9-BE42-4B01-8B38-D0E2151F0E62}" sibTransId="{3374A51C-11A0-4B77-BE1C-5EDDE5497FA1}"/>
    <dgm:cxn modelId="{4B98CE01-C779-4AE7-B1C7-C0B2B89EB03B}" type="presParOf" srcId="{177D6DA2-5842-4DF8-A9D8-036AD48B988F}" destId="{4F593BE0-5C7B-47FE-9FB8-9A692F842ACF}" srcOrd="0" destOrd="0" presId="urn:microsoft.com/office/officeart/2005/8/layout/chevron1"/>
    <dgm:cxn modelId="{49738BF3-789E-4036-BD79-35CD65B44747}" type="presParOf" srcId="{177D6DA2-5842-4DF8-A9D8-036AD48B988F}" destId="{B6E32328-87BE-4D72-A176-B1FF767D2906}" srcOrd="1" destOrd="0" presId="urn:microsoft.com/office/officeart/2005/8/layout/chevron1"/>
    <dgm:cxn modelId="{C135354A-7438-4FAE-9DDE-D829B4457AE8}" type="presParOf" srcId="{177D6DA2-5842-4DF8-A9D8-036AD48B988F}" destId="{8A192851-FEF4-4B95-9043-0A29092FD840}" srcOrd="2" destOrd="0" presId="urn:microsoft.com/office/officeart/2005/8/layout/chevron1"/>
    <dgm:cxn modelId="{7F7BBEAF-24D6-44BF-A606-4D91833230AD}" type="presParOf" srcId="{177D6DA2-5842-4DF8-A9D8-036AD48B988F}" destId="{E873D612-DEED-46ED-98A9-7A42CE6D8895}" srcOrd="3" destOrd="0" presId="urn:microsoft.com/office/officeart/2005/8/layout/chevron1"/>
    <dgm:cxn modelId="{5645D265-9EFC-4C43-B25D-7D017E4580D9}" type="presParOf" srcId="{177D6DA2-5842-4DF8-A9D8-036AD48B988F}" destId="{0DDF068E-6FC9-4187-A0F3-3C64AB0132AD}" srcOrd="4" destOrd="0" presId="urn:microsoft.com/office/officeart/2005/8/layout/chevron1"/>
    <dgm:cxn modelId="{1EB41ADA-B606-49E0-A58D-BFC77471FFB4}" type="presParOf" srcId="{177D6DA2-5842-4DF8-A9D8-036AD48B988F}" destId="{0E2CC900-6E21-4579-8837-3C93F1FC3501}" srcOrd="5" destOrd="0" presId="urn:microsoft.com/office/officeart/2005/8/layout/chevron1"/>
    <dgm:cxn modelId="{FB61F140-67E0-49A4-BBF0-330F0563AE76}" type="presParOf" srcId="{177D6DA2-5842-4DF8-A9D8-036AD48B988F}" destId="{2A9EC344-FCC5-4943-AAF8-A5764A01A5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36229-C445-4D59-A7C9-C31D8A16BC73}">
      <dsp:nvSpPr>
        <dsp:cNvPr id="0" name=""/>
        <dsp:cNvSpPr/>
      </dsp:nvSpPr>
      <dsp:spPr>
        <a:xfrm>
          <a:off x="6139" y="384279"/>
          <a:ext cx="766429" cy="7704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Conv2D, with ReLU activation function</a:t>
          </a:r>
        </a:p>
      </dsp:txBody>
      <dsp:txXfrm>
        <a:off x="28587" y="406727"/>
        <a:ext cx="721533" cy="725519"/>
      </dsp:txXfrm>
    </dsp:sp>
    <dsp:sp modelId="{672EE1B2-1934-4FA8-B0FA-B7BA80942D0C}">
      <dsp:nvSpPr>
        <dsp:cNvPr id="0" name=""/>
        <dsp:cNvSpPr/>
      </dsp:nvSpPr>
      <dsp:spPr>
        <a:xfrm>
          <a:off x="883605" y="687621"/>
          <a:ext cx="139964" cy="163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83605" y="720367"/>
        <a:ext cx="97975" cy="98239"/>
      </dsp:txXfrm>
    </dsp:sp>
    <dsp:sp modelId="{C97CB27E-3281-4454-9968-55A150DD3683}">
      <dsp:nvSpPr>
        <dsp:cNvPr id="0" name=""/>
        <dsp:cNvSpPr/>
      </dsp:nvSpPr>
      <dsp:spPr>
        <a:xfrm>
          <a:off x="1124061" y="366304"/>
          <a:ext cx="831824" cy="8063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Conv2D, with Sigmoid activation function</a:t>
          </a:r>
        </a:p>
      </dsp:txBody>
      <dsp:txXfrm>
        <a:off x="1147679" y="389922"/>
        <a:ext cx="784588" cy="759128"/>
      </dsp:txXfrm>
    </dsp:sp>
    <dsp:sp modelId="{000B4178-009D-4259-8C4B-839472A7919A}">
      <dsp:nvSpPr>
        <dsp:cNvPr id="0" name=""/>
        <dsp:cNvSpPr/>
      </dsp:nvSpPr>
      <dsp:spPr>
        <a:xfrm>
          <a:off x="2066922" y="687621"/>
          <a:ext cx="139964" cy="163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66922" y="720367"/>
        <a:ext cx="97975" cy="98239"/>
      </dsp:txXfrm>
    </dsp:sp>
    <dsp:sp modelId="{9EFC7071-848C-4D33-9EFD-0BB96349A3AA}">
      <dsp:nvSpPr>
        <dsp:cNvPr id="0" name=""/>
        <dsp:cNvSpPr/>
      </dsp:nvSpPr>
      <dsp:spPr>
        <a:xfrm>
          <a:off x="2307378" y="454232"/>
          <a:ext cx="844610" cy="63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MaxPooling layer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2x2</a:t>
          </a:r>
        </a:p>
      </dsp:txBody>
      <dsp:txXfrm>
        <a:off x="2325845" y="472699"/>
        <a:ext cx="807676" cy="593575"/>
      </dsp:txXfrm>
    </dsp:sp>
    <dsp:sp modelId="{574DCE5F-A08D-4622-975F-BDC72CCFEB09}">
      <dsp:nvSpPr>
        <dsp:cNvPr id="0" name=""/>
        <dsp:cNvSpPr/>
      </dsp:nvSpPr>
      <dsp:spPr>
        <a:xfrm>
          <a:off x="3239861" y="660524"/>
          <a:ext cx="186291" cy="2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39861" y="704109"/>
        <a:ext cx="130404" cy="130755"/>
      </dsp:txXfrm>
    </dsp:sp>
    <dsp:sp modelId="{DAB654B2-0EC1-4715-9CC9-F3C03C615369}">
      <dsp:nvSpPr>
        <dsp:cNvPr id="0" name=""/>
        <dsp:cNvSpPr/>
      </dsp:nvSpPr>
      <dsp:spPr>
        <a:xfrm>
          <a:off x="3503480" y="346214"/>
          <a:ext cx="729329" cy="846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Conv2D, with ReLU activation function</a:t>
          </a:r>
        </a:p>
      </dsp:txBody>
      <dsp:txXfrm>
        <a:off x="3524841" y="367575"/>
        <a:ext cx="686607" cy="803823"/>
      </dsp:txXfrm>
    </dsp:sp>
    <dsp:sp modelId="{DA393514-D949-44F7-A6A4-77C71D020959}">
      <dsp:nvSpPr>
        <dsp:cNvPr id="0" name=""/>
        <dsp:cNvSpPr/>
      </dsp:nvSpPr>
      <dsp:spPr>
        <a:xfrm>
          <a:off x="4343846" y="687621"/>
          <a:ext cx="139964" cy="163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43846" y="720367"/>
        <a:ext cx="97975" cy="98239"/>
      </dsp:txXfrm>
    </dsp:sp>
    <dsp:sp modelId="{39642EA4-CB9A-400A-960B-5B8747F6F41F}">
      <dsp:nvSpPr>
        <dsp:cNvPr id="0" name=""/>
        <dsp:cNvSpPr/>
      </dsp:nvSpPr>
      <dsp:spPr>
        <a:xfrm>
          <a:off x="4584302" y="454232"/>
          <a:ext cx="853300" cy="63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MaxPooling layer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2x2</a:t>
          </a:r>
        </a:p>
      </dsp:txBody>
      <dsp:txXfrm>
        <a:off x="4602769" y="472699"/>
        <a:ext cx="816366" cy="593575"/>
      </dsp:txXfrm>
    </dsp:sp>
    <dsp:sp modelId="{A5369DC2-259B-48AD-8852-A5526E188E1E}">
      <dsp:nvSpPr>
        <dsp:cNvPr id="0" name=""/>
        <dsp:cNvSpPr/>
      </dsp:nvSpPr>
      <dsp:spPr>
        <a:xfrm>
          <a:off x="5548639" y="687621"/>
          <a:ext cx="139964" cy="163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548639" y="720367"/>
        <a:ext cx="97975" cy="98239"/>
      </dsp:txXfrm>
    </dsp:sp>
    <dsp:sp modelId="{2F93C018-71FB-4718-BF0E-88167E699EB2}">
      <dsp:nvSpPr>
        <dsp:cNvPr id="0" name=""/>
        <dsp:cNvSpPr/>
      </dsp:nvSpPr>
      <dsp:spPr>
        <a:xfrm>
          <a:off x="5789095" y="454232"/>
          <a:ext cx="817035" cy="6305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Dropout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 = 0.5</a:t>
          </a:r>
        </a:p>
      </dsp:txBody>
      <dsp:txXfrm>
        <a:off x="5807562" y="472699"/>
        <a:ext cx="780101" cy="593575"/>
      </dsp:txXfrm>
    </dsp:sp>
    <dsp:sp modelId="{2D4585B9-3E62-4BC2-8A1A-E35BE2CE6C40}">
      <dsp:nvSpPr>
        <dsp:cNvPr id="0" name=""/>
        <dsp:cNvSpPr/>
      </dsp:nvSpPr>
      <dsp:spPr>
        <a:xfrm>
          <a:off x="6717167" y="687621"/>
          <a:ext cx="139964" cy="163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717167" y="720367"/>
        <a:ext cx="97975" cy="98239"/>
      </dsp:txXfrm>
    </dsp:sp>
    <dsp:sp modelId="{49F8B561-DA88-4B81-BDCC-A9AA28DB4E97}">
      <dsp:nvSpPr>
        <dsp:cNvPr id="0" name=""/>
        <dsp:cNvSpPr/>
      </dsp:nvSpPr>
      <dsp:spPr>
        <a:xfrm>
          <a:off x="6957623" y="349885"/>
          <a:ext cx="595929" cy="8392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Flatten</a:t>
          </a:r>
        </a:p>
      </dsp:txBody>
      <dsp:txXfrm>
        <a:off x="6975077" y="367339"/>
        <a:ext cx="561021" cy="804294"/>
      </dsp:txXfrm>
    </dsp:sp>
    <dsp:sp modelId="{F51C1FB3-E0BC-4025-A0CD-47FEFFE2C035}">
      <dsp:nvSpPr>
        <dsp:cNvPr id="0" name=""/>
        <dsp:cNvSpPr/>
      </dsp:nvSpPr>
      <dsp:spPr>
        <a:xfrm>
          <a:off x="7641425" y="660524"/>
          <a:ext cx="186291" cy="2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641425" y="704109"/>
        <a:ext cx="130404" cy="130755"/>
      </dsp:txXfrm>
    </dsp:sp>
    <dsp:sp modelId="{1F1EB15A-3FC1-4ECB-8C80-EEAC2CD5858B}">
      <dsp:nvSpPr>
        <dsp:cNvPr id="0" name=""/>
        <dsp:cNvSpPr/>
      </dsp:nvSpPr>
      <dsp:spPr>
        <a:xfrm>
          <a:off x="7905045" y="349885"/>
          <a:ext cx="878731" cy="8392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Dense layer with Sigmoid activation function</a:t>
          </a:r>
        </a:p>
      </dsp:txBody>
      <dsp:txXfrm>
        <a:off x="7929624" y="374464"/>
        <a:ext cx="829573" cy="790044"/>
      </dsp:txXfrm>
    </dsp:sp>
    <dsp:sp modelId="{2C75F23C-B095-42B2-8537-EF591C44BEA0}">
      <dsp:nvSpPr>
        <dsp:cNvPr id="0" name=""/>
        <dsp:cNvSpPr/>
      </dsp:nvSpPr>
      <dsp:spPr>
        <a:xfrm>
          <a:off x="8871649" y="660524"/>
          <a:ext cx="186291" cy="2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871649" y="704109"/>
        <a:ext cx="130404" cy="130755"/>
      </dsp:txXfrm>
    </dsp:sp>
    <dsp:sp modelId="{E8C448F6-7FFF-4490-AFBE-F1F9577CCB47}">
      <dsp:nvSpPr>
        <dsp:cNvPr id="0" name=""/>
        <dsp:cNvSpPr/>
      </dsp:nvSpPr>
      <dsp:spPr>
        <a:xfrm>
          <a:off x="9135268" y="423324"/>
          <a:ext cx="798793" cy="692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Dropout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 = 0.5</a:t>
          </a:r>
        </a:p>
      </dsp:txBody>
      <dsp:txXfrm>
        <a:off x="9155545" y="443601"/>
        <a:ext cx="758239" cy="651770"/>
      </dsp:txXfrm>
    </dsp:sp>
    <dsp:sp modelId="{0D5B18C1-F9FD-436A-B226-01D8121EE547}">
      <dsp:nvSpPr>
        <dsp:cNvPr id="0" name=""/>
        <dsp:cNvSpPr/>
      </dsp:nvSpPr>
      <dsp:spPr>
        <a:xfrm>
          <a:off x="10021934" y="660524"/>
          <a:ext cx="186291" cy="2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021934" y="704109"/>
        <a:ext cx="130404" cy="130755"/>
      </dsp:txXfrm>
    </dsp:sp>
    <dsp:sp modelId="{388F9B64-61A2-4466-9025-CFB8CEB23032}">
      <dsp:nvSpPr>
        <dsp:cNvPr id="0" name=""/>
        <dsp:cNvSpPr/>
      </dsp:nvSpPr>
      <dsp:spPr>
        <a:xfrm>
          <a:off x="10285554" y="232855"/>
          <a:ext cx="828063" cy="1073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Dense layer with Softmax activation function</a:t>
          </a:r>
        </a:p>
      </dsp:txBody>
      <dsp:txXfrm>
        <a:off x="10309807" y="257108"/>
        <a:ext cx="779557" cy="1024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93BE0-5C7B-47FE-9FB8-9A692F842ACF}">
      <dsp:nvSpPr>
        <dsp:cNvPr id="0" name=""/>
        <dsp:cNvSpPr/>
      </dsp:nvSpPr>
      <dsp:spPr>
        <a:xfrm>
          <a:off x="4508" y="250767"/>
          <a:ext cx="2624380" cy="447309"/>
        </a:xfrm>
        <a:prstGeom prst="chevron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Pick a </a:t>
          </a:r>
          <a:r>
            <a:rPr lang="en-US" sz="1600" kern="1200" dirty="0"/>
            <a:t>random</a:t>
          </a:r>
          <a:r>
            <a:rPr lang="en-US" sz="1500" kern="1200" dirty="0"/>
            <a:t> image</a:t>
          </a:r>
        </a:p>
      </dsp:txBody>
      <dsp:txXfrm>
        <a:off x="228163" y="250767"/>
        <a:ext cx="2177071" cy="447309"/>
      </dsp:txXfrm>
    </dsp:sp>
    <dsp:sp modelId="{8A192851-FEF4-4B95-9043-0A29092FD840}">
      <dsp:nvSpPr>
        <dsp:cNvPr id="0" name=""/>
        <dsp:cNvSpPr/>
      </dsp:nvSpPr>
      <dsp:spPr>
        <a:xfrm>
          <a:off x="2366451" y="250357"/>
          <a:ext cx="2624380" cy="448128"/>
        </a:xfrm>
        <a:prstGeom prst="chevron">
          <a:avLst/>
        </a:prstGeom>
        <a:solidFill>
          <a:schemeClr val="accent4">
            <a:shade val="80000"/>
            <a:hueOff val="6496"/>
            <a:satOff val="-447"/>
            <a:lumOff val="81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Grayscale</a:t>
          </a:r>
        </a:p>
      </dsp:txBody>
      <dsp:txXfrm>
        <a:off x="2590515" y="250357"/>
        <a:ext cx="2176252" cy="448128"/>
      </dsp:txXfrm>
    </dsp:sp>
    <dsp:sp modelId="{0DDF068E-6FC9-4187-A0F3-3C64AB0132AD}">
      <dsp:nvSpPr>
        <dsp:cNvPr id="0" name=""/>
        <dsp:cNvSpPr/>
      </dsp:nvSpPr>
      <dsp:spPr>
        <a:xfrm>
          <a:off x="4728393" y="250357"/>
          <a:ext cx="2624380" cy="448128"/>
        </a:xfrm>
        <a:prstGeom prst="chevron">
          <a:avLst/>
        </a:prstGeom>
        <a:solidFill>
          <a:schemeClr val="accent4">
            <a:shade val="80000"/>
            <a:hueOff val="12993"/>
            <a:satOff val="-894"/>
            <a:lumOff val="162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Gaussian Blur</a:t>
          </a:r>
        </a:p>
      </dsp:txBody>
      <dsp:txXfrm>
        <a:off x="4952457" y="250357"/>
        <a:ext cx="2176252" cy="448128"/>
      </dsp:txXfrm>
    </dsp:sp>
    <dsp:sp modelId="{2A9EC344-FCC5-4943-AAF8-A5764A01A510}">
      <dsp:nvSpPr>
        <dsp:cNvPr id="0" name=""/>
        <dsp:cNvSpPr/>
      </dsp:nvSpPr>
      <dsp:spPr>
        <a:xfrm>
          <a:off x="7090336" y="250357"/>
          <a:ext cx="2624380" cy="448128"/>
        </a:xfrm>
        <a:prstGeom prst="chevron">
          <a:avLst/>
        </a:prstGeom>
        <a:solidFill>
          <a:schemeClr val="accent4">
            <a:shade val="80000"/>
            <a:hueOff val="19489"/>
            <a:satOff val="-1341"/>
            <a:lumOff val="243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Threshold</a:t>
          </a:r>
        </a:p>
      </dsp:txBody>
      <dsp:txXfrm>
        <a:off x="7314400" y="250357"/>
        <a:ext cx="2176252" cy="448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5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surrey.ac.uk/CVSSP/demos/chars74k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20.png"/><Relationship Id="rId5" Type="http://schemas.openxmlformats.org/officeDocument/2006/relationships/diagramData" Target="../diagrams/data2.xml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931152" cy="2843784"/>
          </a:xfrm>
        </p:spPr>
        <p:txBody>
          <a:bodyPr>
            <a:normAutofit/>
          </a:bodyPr>
          <a:lstStyle/>
          <a:p>
            <a:r>
              <a:rPr lang="en-US" sz="2400" spc="400" dirty="0">
                <a:solidFill>
                  <a:schemeClr val="bg1"/>
                </a:solidFill>
              </a:rPr>
              <a:t>Computer Vision project</a:t>
            </a:r>
            <a:br>
              <a:rPr lang="en-US" sz="2400" spc="400" dirty="0">
                <a:solidFill>
                  <a:schemeClr val="bg1"/>
                </a:solidFill>
              </a:rPr>
            </a:br>
            <a:br>
              <a:rPr lang="en-US" sz="2400" spc="400" dirty="0">
                <a:solidFill>
                  <a:schemeClr val="bg1"/>
                </a:solidFill>
              </a:rPr>
            </a:br>
            <a:r>
              <a:rPr 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Solve sudoku from AN image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7020" y="5065776"/>
            <a:ext cx="5093208" cy="1197864"/>
          </a:xfrm>
        </p:spPr>
        <p:txBody>
          <a:bodyPr/>
          <a:lstStyle/>
          <a:p>
            <a:r>
              <a:rPr lang="en-US" dirty="0"/>
              <a:t>Asatryan Sona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993913" y="270344"/>
            <a:ext cx="5650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Obtain Sudoku matrix from an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7F669-97BB-48F8-A4CF-992D833B311F}"/>
              </a:ext>
            </a:extLst>
          </p:cNvPr>
          <p:cNvSpPr txBox="1"/>
          <p:nvPr/>
        </p:nvSpPr>
        <p:spPr>
          <a:xfrm>
            <a:off x="993913" y="732009"/>
            <a:ext cx="9834954" cy="45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en-US" sz="1800" i="1" u="sng" dirty="0"/>
              <a:t>Splitting the sudoku box into 81 cells and cropping them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FF740D-9D72-4351-8A49-5E5B8CCC1D4A}"/>
              </a:ext>
            </a:extLst>
          </p:cNvPr>
          <p:cNvGrpSpPr/>
          <p:nvPr/>
        </p:nvGrpSpPr>
        <p:grpSpPr>
          <a:xfrm>
            <a:off x="1173025" y="3001939"/>
            <a:ext cx="9845949" cy="2894542"/>
            <a:chOff x="1321583" y="1653543"/>
            <a:chExt cx="9845949" cy="28945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0425EC-EE76-4312-97EC-1FF9B6F2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1583" y="1653543"/>
              <a:ext cx="2929698" cy="28945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833693-06A9-496D-B9AB-FE1955951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9320" y="1653543"/>
              <a:ext cx="2788212" cy="2894542"/>
            </a:xfrm>
            <a:prstGeom prst="rect">
              <a:avLst/>
            </a:prstGeom>
          </p:spPr>
        </p:pic>
        <p:pic>
          <p:nvPicPr>
            <p:cNvPr id="20" name="Graphic 19" descr="Back with solid fill">
              <a:extLst>
                <a:ext uri="{FF2B5EF4-FFF2-40B4-BE49-F238E27FC236}">
                  <a16:creationId xmlns:a16="http://schemas.microsoft.com/office/drawing/2014/main" id="{F2846AC6-E762-4A29-A370-728477BEE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1281" y="218641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Back with solid fill">
              <a:extLst>
                <a:ext uri="{FF2B5EF4-FFF2-40B4-BE49-F238E27FC236}">
                  <a16:creationId xmlns:a16="http://schemas.microsoft.com/office/drawing/2014/main" id="{86AD5F5C-1EF4-4C65-B9E1-6723CEDA4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7699" y="2878448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44A363-09A1-4D7F-88D2-410EFD148875}"/>
                </a:ext>
              </a:extLst>
            </p:cNvPr>
            <p:cNvSpPr/>
            <p:nvPr/>
          </p:nvSpPr>
          <p:spPr>
            <a:xfrm>
              <a:off x="4173162" y="2869981"/>
              <a:ext cx="347645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Before image crop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354E48-DAAF-414F-8A5B-8E99ECCEAAF8}"/>
                </a:ext>
              </a:extLst>
            </p:cNvPr>
            <p:cNvSpPr/>
            <p:nvPr/>
          </p:nvSpPr>
          <p:spPr>
            <a:xfrm>
              <a:off x="5034273" y="3570482"/>
              <a:ext cx="347645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After image crop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65FA181-F48F-4347-B66D-2C5C0DE5671C}"/>
              </a:ext>
            </a:extLst>
          </p:cNvPr>
          <p:cNvSpPr txBox="1"/>
          <p:nvPr/>
        </p:nvSpPr>
        <p:spPr>
          <a:xfrm>
            <a:off x="1173025" y="1476932"/>
            <a:ext cx="10488769" cy="875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splitting cells used </a:t>
            </a:r>
            <a:r>
              <a:rPr lang="en-US" b="1" dirty="0" err="1"/>
              <a:t>vsplit</a:t>
            </a:r>
            <a:r>
              <a:rPr lang="en-US" dirty="0"/>
              <a:t> and </a:t>
            </a:r>
            <a:r>
              <a:rPr lang="en-US" b="1" dirty="0" err="1"/>
              <a:t>hsplit</a:t>
            </a:r>
            <a:r>
              <a:rPr lang="en-US" dirty="0"/>
              <a:t> from </a:t>
            </a:r>
            <a:r>
              <a:rPr lang="en-US" dirty="0" err="1"/>
              <a:t>numpy</a:t>
            </a:r>
            <a:r>
              <a:rPr lang="en-US" dirty="0"/>
              <a:t>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3 pixels from each side for every cell. This is useful for a better digit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71258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993913" y="270344"/>
            <a:ext cx="5650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Obtain Sudoku matrix from an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52488-D2C0-4089-A3C4-73B1D4480DF4}"/>
              </a:ext>
            </a:extLst>
          </p:cNvPr>
          <p:cNvSpPr txBox="1"/>
          <p:nvPr/>
        </p:nvSpPr>
        <p:spPr>
          <a:xfrm>
            <a:off x="993913" y="732009"/>
            <a:ext cx="10140043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lang="en-US" i="1" u="sng" dirty="0"/>
              <a:t>Using the model to classify the digits in the cells and </a:t>
            </a:r>
            <a:r>
              <a:rPr lang="en-US" sz="1800" i="1" u="sng" dirty="0"/>
              <a:t>form an array of 81 digits</a:t>
            </a:r>
            <a:endParaRPr lang="en-US" i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E6D6B-8D60-494D-8003-823AE7AAD1CA}"/>
              </a:ext>
            </a:extLst>
          </p:cNvPr>
          <p:cNvSpPr txBox="1"/>
          <p:nvPr/>
        </p:nvSpPr>
        <p:spPr>
          <a:xfrm>
            <a:off x="5897386" y="3311158"/>
            <a:ext cx="29981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 = [[9 1 3 0 0 0 0 0 2]</a:t>
            </a:r>
          </a:p>
          <a:p>
            <a:pPr lvl="1"/>
            <a:r>
              <a:rPr lang="en-US" dirty="0"/>
              <a:t>       [0 6 0 4 9 0 1 0 3]</a:t>
            </a:r>
          </a:p>
          <a:p>
            <a:pPr lvl="1"/>
            <a:r>
              <a:rPr lang="en-US" dirty="0"/>
              <a:t>       [0 0 0 1 0 0 0 0 0]</a:t>
            </a:r>
          </a:p>
          <a:p>
            <a:pPr lvl="1"/>
            <a:r>
              <a:rPr lang="en-US" dirty="0"/>
              <a:t>       [0 0 0 0 0 1 9 0 0]</a:t>
            </a:r>
          </a:p>
          <a:p>
            <a:pPr lvl="1"/>
            <a:r>
              <a:rPr lang="en-US" dirty="0"/>
              <a:t>       [3 0 1 0 0 4 0 0 0]</a:t>
            </a:r>
          </a:p>
          <a:p>
            <a:pPr lvl="1"/>
            <a:r>
              <a:rPr lang="en-US" dirty="0"/>
              <a:t>       [0 8 0 7 0 2 4 3 0]</a:t>
            </a:r>
          </a:p>
          <a:p>
            <a:pPr lvl="1"/>
            <a:r>
              <a:rPr lang="en-US" dirty="0"/>
              <a:t>       [1 7 8 5 0 9 3 0 0]</a:t>
            </a:r>
          </a:p>
          <a:p>
            <a:pPr lvl="1"/>
            <a:r>
              <a:rPr lang="en-US" dirty="0"/>
              <a:t>       [0 0 0 0 0 0 7 5 9]</a:t>
            </a:r>
          </a:p>
          <a:p>
            <a:pPr lvl="1"/>
            <a:r>
              <a:rPr lang="en-US" dirty="0"/>
              <a:t>       [0 0 0 3 6 7 0 0 0]]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970DBC-870C-4A3D-803E-7690B46C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87" y="3521696"/>
            <a:ext cx="3790950" cy="170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F53E49-B848-4D79-8A82-A1F137BDC247}"/>
              </a:ext>
            </a:extLst>
          </p:cNvPr>
          <p:cNvSpPr txBox="1"/>
          <p:nvPr/>
        </p:nvSpPr>
        <p:spPr>
          <a:xfrm>
            <a:off x="1143000" y="1739164"/>
            <a:ext cx="7035799" cy="11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Pass each cell through CNN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Make predictions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Classify the digit with label, which probability is more than 0.65</a:t>
            </a:r>
          </a:p>
        </p:txBody>
      </p:sp>
    </p:spTree>
    <p:extLst>
      <p:ext uri="{BB962C8B-B14F-4D97-AF65-F5344CB8AC3E}">
        <p14:creationId xmlns:p14="http://schemas.microsoft.com/office/powerpoint/2010/main" val="16805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993913" y="270344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Solve Sudoku puzzle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EA304-64A5-4E5F-804E-AE94881C8EB0}"/>
              </a:ext>
            </a:extLst>
          </p:cNvPr>
          <p:cNvSpPr txBox="1"/>
          <p:nvPr/>
        </p:nvSpPr>
        <p:spPr>
          <a:xfrm>
            <a:off x="1056085" y="1642820"/>
            <a:ext cx="4750018" cy="875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i="1" u="sng" dirty="0"/>
              <a:t>Reshaping the array into a 9 x 9 matrix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i="1" u="sng" dirty="0"/>
              <a:t>Solving the matrix using recursion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35DEA7-85B4-4E6B-8E88-B4658F7EDF42}"/>
              </a:ext>
            </a:extLst>
          </p:cNvPr>
          <p:cNvGrpSpPr/>
          <p:nvPr/>
        </p:nvGrpSpPr>
        <p:grpSpPr>
          <a:xfrm>
            <a:off x="6863541" y="389467"/>
            <a:ext cx="2932391" cy="6092308"/>
            <a:chOff x="7210676" y="410845"/>
            <a:chExt cx="2743200" cy="5552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F85EA3-1525-426D-80F7-DC33C6AC0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0676" y="410845"/>
              <a:ext cx="2743200" cy="2077155"/>
            </a:xfrm>
            <a:prstGeom prst="rect">
              <a:avLst/>
            </a:prstGeom>
          </p:spPr>
        </p:pic>
        <p:pic>
          <p:nvPicPr>
            <p:cNvPr id="8" name="Graphic 7" descr="Chevron arrows outline">
              <a:extLst>
                <a:ext uri="{FF2B5EF4-FFF2-40B4-BE49-F238E27FC236}">
                  <a16:creationId xmlns:a16="http://schemas.microsoft.com/office/drawing/2014/main" id="{E4E49D73-E48D-4DE0-A475-FBE644BBA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125076" y="2712214"/>
              <a:ext cx="914400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87785F-CFBB-4D61-91EA-05A1E86DA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676" y="3850828"/>
              <a:ext cx="2743200" cy="211270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88B7E3B-5C3C-46B4-AC9D-373F17C7D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423" y="2892318"/>
            <a:ext cx="4206910" cy="35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7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54A70-8DF1-439B-BFC4-D353248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224937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artoon of a bee holding a sign&#10;&#10;Description automatically generated with low confidence">
            <a:extLst>
              <a:ext uri="{FF2B5EF4-FFF2-40B4-BE49-F238E27FC236}">
                <a16:creationId xmlns:a16="http://schemas.microsoft.com/office/drawing/2014/main" id="{8EBC3162-88F2-415B-893F-833CC2871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0" r="2" b="2"/>
          <a:stretch/>
        </p:blipFill>
        <p:spPr>
          <a:xfrm>
            <a:off x="6288988" y="1598246"/>
            <a:ext cx="4965740" cy="4783504"/>
          </a:xfrm>
          <a:prstGeom prst="rect">
            <a:avLst/>
          </a:prstGeom>
        </p:spPr>
      </p:pic>
      <p:sp>
        <p:nvSpPr>
          <p:cNvPr id="40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287" y="1129084"/>
            <a:ext cx="3919209" cy="1168445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677" y="3359517"/>
            <a:ext cx="5096123" cy="204905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Problem definition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Digit classification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Obtain Sudoku matrix from an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Solve Sudoku puzzle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Q&amp;A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110343" y="2297529"/>
            <a:ext cx="4196589" cy="4196589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993913" y="270344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Problem Definition</a:t>
            </a:r>
          </a:p>
        </p:txBody>
      </p:sp>
      <p:pic>
        <p:nvPicPr>
          <p:cNvPr id="1026" name="Picture 2" descr="IHHOS' TVOkids Cast - Numbers 0-9 by OreoAndEeyore on DeviantArt">
            <a:extLst>
              <a:ext uri="{FF2B5EF4-FFF2-40B4-BE49-F238E27FC236}">
                <a16:creationId xmlns:a16="http://schemas.microsoft.com/office/drawing/2014/main" id="{BC105A4C-3B1B-4A2A-BBA7-7D4B3547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520" y="1720124"/>
            <a:ext cx="3544280" cy="364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D766C-D20C-4879-B4FA-F67F4DF5846F}"/>
              </a:ext>
            </a:extLst>
          </p:cNvPr>
          <p:cNvSpPr txBox="1"/>
          <p:nvPr/>
        </p:nvSpPr>
        <p:spPr>
          <a:xfrm>
            <a:off x="838200" y="1249136"/>
            <a:ext cx="70893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Solve a sudoku from an image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has 3 parts: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 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Detecting And Reading The Sudoku From An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The Puzzle</a:t>
            </a:r>
            <a:endParaRPr lang="hy-AM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Chars74K</a:t>
            </a:r>
            <a:r>
              <a:rPr lang="en-US" sz="2000" dirty="0"/>
              <a:t> dataset for digits classification model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Classify the digits from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Getting the values of the cells in the sudoku and convert it to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Solve sudoku puzzle using recursion</a:t>
            </a:r>
            <a:endParaRPr lang="hy-AM" sz="2000" dirty="0"/>
          </a:p>
        </p:txBody>
      </p:sp>
    </p:spTree>
    <p:extLst>
      <p:ext uri="{BB962C8B-B14F-4D97-AF65-F5344CB8AC3E}">
        <p14:creationId xmlns:p14="http://schemas.microsoft.com/office/powerpoint/2010/main" val="4055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4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2857836" y="0"/>
            <a:ext cx="6476328" cy="1463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0" u="sng" kern="1200" cap="all" baseline="0" dirty="0">
                <a:latin typeface="+mj-lt"/>
                <a:ea typeface="+mj-ea"/>
                <a:cs typeface="+mj-cs"/>
              </a:rPr>
              <a:t>Used Libraries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42959-74CF-49A3-AFF1-1BC6BDE6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6" y="2396415"/>
            <a:ext cx="8869668" cy="31709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993913" y="270344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Digit 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80765-7C7B-4B2A-9C67-9865893061D3}"/>
              </a:ext>
            </a:extLst>
          </p:cNvPr>
          <p:cNvSpPr txBox="1"/>
          <p:nvPr/>
        </p:nvSpPr>
        <p:spPr>
          <a:xfrm>
            <a:off x="1347107" y="1249136"/>
            <a:ext cx="790696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Loading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Converting images into arrays (32x32)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Labeling the data</a:t>
            </a:r>
          </a:p>
          <a:p>
            <a:pPr lvl="1"/>
            <a:endParaRPr lang="en-US" sz="16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Splitting The Test Train And Validation Sets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Train/Test split size is taken 0.05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Validation split size is taken 0.2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Training Set Shape =  (7721, 32, 32, 3)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Validation Set Shape =  (1931, 32, 32, 3)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Test Set Shape =  (508, 32, 32, 3)</a:t>
            </a:r>
          </a:p>
          <a:p>
            <a:pPr lvl="1"/>
            <a:endParaRPr lang="en-US" sz="16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Preprocessing The Data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Convert image to grayscale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Histogram equalization to enhance contrast</a:t>
            </a:r>
            <a:r>
              <a:rPr lang="hy-AM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(cv2.equalizeHist)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Normalizing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img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/255)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Augmentation using Keras ImageDataGenerator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width_shift_range=0.1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height_shift_range=0.1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zoom_range=0.2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shear_range=0.1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rotation_range=10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One-Hot encoding of the labels</a:t>
            </a:r>
          </a:p>
          <a:p>
            <a:pPr lvl="1"/>
            <a:endParaRPr lang="en-US" sz="1600" dirty="0"/>
          </a:p>
          <a:p>
            <a:endParaRPr lang="en-US" sz="32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2B1F5C-FF1E-4991-BD97-F027A383D35A}"/>
              </a:ext>
            </a:extLst>
          </p:cNvPr>
          <p:cNvGrpSpPr/>
          <p:nvPr/>
        </p:nvGrpSpPr>
        <p:grpSpPr>
          <a:xfrm>
            <a:off x="8268720" y="1946140"/>
            <a:ext cx="3426960" cy="3697220"/>
            <a:chOff x="7309757" y="1865381"/>
            <a:chExt cx="3426960" cy="3697220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05C7A4E4-0C34-4B3C-B4B6-C6A58F565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9757" y="1905001"/>
              <a:ext cx="1219200" cy="1219200"/>
            </a:xfrm>
            <a:custGeom>
              <a:avLst/>
              <a:gdLst>
                <a:gd name="connsiteX0" fmla="*/ 0 w 1219200"/>
                <a:gd name="connsiteY0" fmla="*/ 0 h 1219200"/>
                <a:gd name="connsiteX1" fmla="*/ 1219200 w 1219200"/>
                <a:gd name="connsiteY1" fmla="*/ 0 h 1219200"/>
                <a:gd name="connsiteX2" fmla="*/ 1219200 w 1219200"/>
                <a:gd name="connsiteY2" fmla="*/ 1219200 h 1219200"/>
                <a:gd name="connsiteX3" fmla="*/ 0 w 1219200"/>
                <a:gd name="connsiteY3" fmla="*/ 1219200 h 1219200"/>
                <a:gd name="connsiteX4" fmla="*/ 0 w 12192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219200" fill="none" extrusionOk="0">
                  <a:moveTo>
                    <a:pt x="0" y="0"/>
                  </a:moveTo>
                  <a:cubicBezTo>
                    <a:pt x="183524" y="-1460"/>
                    <a:pt x="861972" y="52251"/>
                    <a:pt x="1219200" y="0"/>
                  </a:cubicBezTo>
                  <a:cubicBezTo>
                    <a:pt x="1114317" y="525709"/>
                    <a:pt x="1237504" y="1036936"/>
                    <a:pt x="1219200" y="1219200"/>
                  </a:cubicBezTo>
                  <a:cubicBezTo>
                    <a:pt x="667608" y="1278817"/>
                    <a:pt x="205906" y="1256207"/>
                    <a:pt x="0" y="1219200"/>
                  </a:cubicBezTo>
                  <a:cubicBezTo>
                    <a:pt x="-3520" y="1090700"/>
                    <a:pt x="-94550" y="249786"/>
                    <a:pt x="0" y="0"/>
                  </a:cubicBezTo>
                  <a:close/>
                </a:path>
                <a:path w="1219200" h="1219200" stroke="0" extrusionOk="0">
                  <a:moveTo>
                    <a:pt x="0" y="0"/>
                  </a:moveTo>
                  <a:cubicBezTo>
                    <a:pt x="212207" y="-87997"/>
                    <a:pt x="796251" y="-61789"/>
                    <a:pt x="1219200" y="0"/>
                  </a:cubicBezTo>
                  <a:cubicBezTo>
                    <a:pt x="1168766" y="139768"/>
                    <a:pt x="1230655" y="911739"/>
                    <a:pt x="1219200" y="1219200"/>
                  </a:cubicBezTo>
                  <a:cubicBezTo>
                    <a:pt x="946443" y="1252182"/>
                    <a:pt x="255871" y="1197944"/>
                    <a:pt x="0" y="1219200"/>
                  </a:cubicBezTo>
                  <a:cubicBezTo>
                    <a:pt x="85775" y="881520"/>
                    <a:pt x="-23346" y="281457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93564648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</p:pic>
        <p:pic>
          <p:nvPicPr>
            <p:cNvPr id="19" name="Picture 18" descr="A picture containing text, tool, gear&#10;&#10;Description automatically generated">
              <a:extLst>
                <a:ext uri="{FF2B5EF4-FFF2-40B4-BE49-F238E27FC236}">
                  <a16:creationId xmlns:a16="http://schemas.microsoft.com/office/drawing/2014/main" id="{C084E5D2-9B98-47D4-AA42-C1B8D228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5671" y="1865381"/>
              <a:ext cx="1219200" cy="1219200"/>
            </a:xfrm>
            <a:custGeom>
              <a:avLst/>
              <a:gdLst>
                <a:gd name="connsiteX0" fmla="*/ 0 w 1219200"/>
                <a:gd name="connsiteY0" fmla="*/ 0 h 1219200"/>
                <a:gd name="connsiteX1" fmla="*/ 1219200 w 1219200"/>
                <a:gd name="connsiteY1" fmla="*/ 0 h 1219200"/>
                <a:gd name="connsiteX2" fmla="*/ 1219200 w 1219200"/>
                <a:gd name="connsiteY2" fmla="*/ 1219200 h 1219200"/>
                <a:gd name="connsiteX3" fmla="*/ 0 w 1219200"/>
                <a:gd name="connsiteY3" fmla="*/ 1219200 h 1219200"/>
                <a:gd name="connsiteX4" fmla="*/ 0 w 12192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219200" fill="none" extrusionOk="0">
                  <a:moveTo>
                    <a:pt x="0" y="0"/>
                  </a:moveTo>
                  <a:cubicBezTo>
                    <a:pt x="383560" y="21619"/>
                    <a:pt x="983500" y="91227"/>
                    <a:pt x="1219200" y="0"/>
                  </a:cubicBezTo>
                  <a:cubicBezTo>
                    <a:pt x="1209455" y="331915"/>
                    <a:pt x="1288583" y="964645"/>
                    <a:pt x="1219200" y="1219200"/>
                  </a:cubicBezTo>
                  <a:cubicBezTo>
                    <a:pt x="1056202" y="1193294"/>
                    <a:pt x="529073" y="1320360"/>
                    <a:pt x="0" y="1219200"/>
                  </a:cubicBezTo>
                  <a:cubicBezTo>
                    <a:pt x="-55522" y="810600"/>
                    <a:pt x="79641" y="444118"/>
                    <a:pt x="0" y="0"/>
                  </a:cubicBezTo>
                  <a:close/>
                </a:path>
                <a:path w="1219200" h="1219200" stroke="0" extrusionOk="0">
                  <a:moveTo>
                    <a:pt x="0" y="0"/>
                  </a:moveTo>
                  <a:cubicBezTo>
                    <a:pt x="516170" y="-1133"/>
                    <a:pt x="657030" y="-24089"/>
                    <a:pt x="1219200" y="0"/>
                  </a:cubicBezTo>
                  <a:cubicBezTo>
                    <a:pt x="1140272" y="128006"/>
                    <a:pt x="1135877" y="614781"/>
                    <a:pt x="1219200" y="1219200"/>
                  </a:cubicBezTo>
                  <a:cubicBezTo>
                    <a:pt x="951789" y="1261189"/>
                    <a:pt x="548634" y="1180949"/>
                    <a:pt x="0" y="1219200"/>
                  </a:cubicBezTo>
                  <a:cubicBezTo>
                    <a:pt x="63284" y="994188"/>
                    <a:pt x="-107246" y="363492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775851235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</p:pic>
        <p:pic>
          <p:nvPicPr>
            <p:cNvPr id="21" name="Picture 20" descr="A picture containing adapter&#10;&#10;Description automatically generated">
              <a:extLst>
                <a:ext uri="{FF2B5EF4-FFF2-40B4-BE49-F238E27FC236}">
                  <a16:creationId xmlns:a16="http://schemas.microsoft.com/office/drawing/2014/main" id="{5C0EAB78-2DAD-44DF-997E-A5232BCE5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9757" y="3124201"/>
              <a:ext cx="1219200" cy="1219200"/>
            </a:xfrm>
            <a:custGeom>
              <a:avLst/>
              <a:gdLst>
                <a:gd name="connsiteX0" fmla="*/ 0 w 1219200"/>
                <a:gd name="connsiteY0" fmla="*/ 0 h 1219200"/>
                <a:gd name="connsiteX1" fmla="*/ 1219200 w 1219200"/>
                <a:gd name="connsiteY1" fmla="*/ 0 h 1219200"/>
                <a:gd name="connsiteX2" fmla="*/ 1219200 w 1219200"/>
                <a:gd name="connsiteY2" fmla="*/ 1219200 h 1219200"/>
                <a:gd name="connsiteX3" fmla="*/ 0 w 1219200"/>
                <a:gd name="connsiteY3" fmla="*/ 1219200 h 1219200"/>
                <a:gd name="connsiteX4" fmla="*/ 0 w 12192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219200" fill="none" extrusionOk="0">
                  <a:moveTo>
                    <a:pt x="0" y="0"/>
                  </a:moveTo>
                  <a:cubicBezTo>
                    <a:pt x="282029" y="-15796"/>
                    <a:pt x="891346" y="-20650"/>
                    <a:pt x="1219200" y="0"/>
                  </a:cubicBezTo>
                  <a:cubicBezTo>
                    <a:pt x="1272735" y="549111"/>
                    <a:pt x="1304454" y="741501"/>
                    <a:pt x="1219200" y="1219200"/>
                  </a:cubicBezTo>
                  <a:cubicBezTo>
                    <a:pt x="953462" y="1296399"/>
                    <a:pt x="213824" y="1314453"/>
                    <a:pt x="0" y="1219200"/>
                  </a:cubicBezTo>
                  <a:cubicBezTo>
                    <a:pt x="-33649" y="734225"/>
                    <a:pt x="-55956" y="458565"/>
                    <a:pt x="0" y="0"/>
                  </a:cubicBezTo>
                  <a:close/>
                </a:path>
                <a:path w="1219200" h="1219200" stroke="0" extrusionOk="0">
                  <a:moveTo>
                    <a:pt x="0" y="0"/>
                  </a:moveTo>
                  <a:cubicBezTo>
                    <a:pt x="155244" y="71035"/>
                    <a:pt x="633385" y="90233"/>
                    <a:pt x="1219200" y="0"/>
                  </a:cubicBezTo>
                  <a:cubicBezTo>
                    <a:pt x="1172816" y="273247"/>
                    <a:pt x="1314212" y="862530"/>
                    <a:pt x="1219200" y="1219200"/>
                  </a:cubicBezTo>
                  <a:cubicBezTo>
                    <a:pt x="1026847" y="1322114"/>
                    <a:pt x="470414" y="1265372"/>
                    <a:pt x="0" y="1219200"/>
                  </a:cubicBezTo>
                  <a:cubicBezTo>
                    <a:pt x="-21936" y="823153"/>
                    <a:pt x="85059" y="268420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608560971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0BC38F4-53F9-4B29-8B3B-0D961CBD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7517" y="1905001"/>
              <a:ext cx="1219200" cy="1219200"/>
            </a:xfrm>
            <a:custGeom>
              <a:avLst/>
              <a:gdLst>
                <a:gd name="connsiteX0" fmla="*/ 0 w 1219200"/>
                <a:gd name="connsiteY0" fmla="*/ 0 h 1219200"/>
                <a:gd name="connsiteX1" fmla="*/ 1219200 w 1219200"/>
                <a:gd name="connsiteY1" fmla="*/ 0 h 1219200"/>
                <a:gd name="connsiteX2" fmla="*/ 1219200 w 1219200"/>
                <a:gd name="connsiteY2" fmla="*/ 1219200 h 1219200"/>
                <a:gd name="connsiteX3" fmla="*/ 0 w 1219200"/>
                <a:gd name="connsiteY3" fmla="*/ 1219200 h 1219200"/>
                <a:gd name="connsiteX4" fmla="*/ 0 w 12192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219200" fill="none" extrusionOk="0">
                  <a:moveTo>
                    <a:pt x="0" y="0"/>
                  </a:moveTo>
                  <a:cubicBezTo>
                    <a:pt x="366761" y="47444"/>
                    <a:pt x="635764" y="-85127"/>
                    <a:pt x="1219200" y="0"/>
                  </a:cubicBezTo>
                  <a:cubicBezTo>
                    <a:pt x="1115426" y="587468"/>
                    <a:pt x="1230249" y="867110"/>
                    <a:pt x="1219200" y="1219200"/>
                  </a:cubicBezTo>
                  <a:cubicBezTo>
                    <a:pt x="653081" y="1233804"/>
                    <a:pt x="356591" y="1111338"/>
                    <a:pt x="0" y="1219200"/>
                  </a:cubicBezTo>
                  <a:cubicBezTo>
                    <a:pt x="-74497" y="937900"/>
                    <a:pt x="-57040" y="376923"/>
                    <a:pt x="0" y="0"/>
                  </a:cubicBezTo>
                  <a:close/>
                </a:path>
                <a:path w="1219200" h="1219200" stroke="0" extrusionOk="0">
                  <a:moveTo>
                    <a:pt x="0" y="0"/>
                  </a:moveTo>
                  <a:cubicBezTo>
                    <a:pt x="512462" y="-100149"/>
                    <a:pt x="1044540" y="-67403"/>
                    <a:pt x="1219200" y="0"/>
                  </a:cubicBezTo>
                  <a:cubicBezTo>
                    <a:pt x="1214029" y="495146"/>
                    <a:pt x="1135455" y="721657"/>
                    <a:pt x="1219200" y="1219200"/>
                  </a:cubicBezTo>
                  <a:cubicBezTo>
                    <a:pt x="647980" y="1173107"/>
                    <a:pt x="463045" y="1113493"/>
                    <a:pt x="0" y="1219200"/>
                  </a:cubicBezTo>
                  <a:cubicBezTo>
                    <a:pt x="-63220" y="845311"/>
                    <a:pt x="-100778" y="239181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285306786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</p:pic>
        <p:pic>
          <p:nvPicPr>
            <p:cNvPr id="25" name="Picture 24" descr="A picture containing scissors, tool&#10;&#10;Description automatically generated">
              <a:extLst>
                <a:ext uri="{FF2B5EF4-FFF2-40B4-BE49-F238E27FC236}">
                  <a16:creationId xmlns:a16="http://schemas.microsoft.com/office/drawing/2014/main" id="{EE113CF9-4EA5-4C9A-B38E-66A74FF4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5197" y="3124201"/>
              <a:ext cx="1219200" cy="1219200"/>
            </a:xfrm>
            <a:custGeom>
              <a:avLst/>
              <a:gdLst>
                <a:gd name="connsiteX0" fmla="*/ 0 w 1219200"/>
                <a:gd name="connsiteY0" fmla="*/ 0 h 1219200"/>
                <a:gd name="connsiteX1" fmla="*/ 1219200 w 1219200"/>
                <a:gd name="connsiteY1" fmla="*/ 0 h 1219200"/>
                <a:gd name="connsiteX2" fmla="*/ 1219200 w 1219200"/>
                <a:gd name="connsiteY2" fmla="*/ 1219200 h 1219200"/>
                <a:gd name="connsiteX3" fmla="*/ 0 w 1219200"/>
                <a:gd name="connsiteY3" fmla="*/ 1219200 h 1219200"/>
                <a:gd name="connsiteX4" fmla="*/ 0 w 12192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219200" fill="none" extrusionOk="0">
                  <a:moveTo>
                    <a:pt x="0" y="0"/>
                  </a:moveTo>
                  <a:cubicBezTo>
                    <a:pt x="221388" y="-10997"/>
                    <a:pt x="937304" y="-36162"/>
                    <a:pt x="1219200" y="0"/>
                  </a:cubicBezTo>
                  <a:cubicBezTo>
                    <a:pt x="1219885" y="447967"/>
                    <a:pt x="1149345" y="1019176"/>
                    <a:pt x="1219200" y="1219200"/>
                  </a:cubicBezTo>
                  <a:cubicBezTo>
                    <a:pt x="636120" y="1158591"/>
                    <a:pt x="478602" y="1129585"/>
                    <a:pt x="0" y="1219200"/>
                  </a:cubicBezTo>
                  <a:cubicBezTo>
                    <a:pt x="-41283" y="933189"/>
                    <a:pt x="54779" y="557624"/>
                    <a:pt x="0" y="0"/>
                  </a:cubicBezTo>
                  <a:close/>
                </a:path>
                <a:path w="1219200" h="1219200" stroke="0" extrusionOk="0">
                  <a:moveTo>
                    <a:pt x="0" y="0"/>
                  </a:moveTo>
                  <a:cubicBezTo>
                    <a:pt x="235174" y="-102450"/>
                    <a:pt x="831459" y="-48717"/>
                    <a:pt x="1219200" y="0"/>
                  </a:cubicBezTo>
                  <a:cubicBezTo>
                    <a:pt x="1166719" y="176027"/>
                    <a:pt x="1309577" y="1069326"/>
                    <a:pt x="1219200" y="1219200"/>
                  </a:cubicBezTo>
                  <a:cubicBezTo>
                    <a:pt x="1087522" y="1212074"/>
                    <a:pt x="312699" y="1314243"/>
                    <a:pt x="0" y="1219200"/>
                  </a:cubicBezTo>
                  <a:cubicBezTo>
                    <a:pt x="22223" y="778183"/>
                    <a:pt x="42731" y="361617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292867113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21C1F0C-BB46-4215-A624-F26368E87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17517" y="3124201"/>
              <a:ext cx="1219200" cy="1219200"/>
            </a:xfrm>
            <a:custGeom>
              <a:avLst/>
              <a:gdLst>
                <a:gd name="connsiteX0" fmla="*/ 0 w 1219200"/>
                <a:gd name="connsiteY0" fmla="*/ 0 h 1219200"/>
                <a:gd name="connsiteX1" fmla="*/ 1219200 w 1219200"/>
                <a:gd name="connsiteY1" fmla="*/ 0 h 1219200"/>
                <a:gd name="connsiteX2" fmla="*/ 1219200 w 1219200"/>
                <a:gd name="connsiteY2" fmla="*/ 1219200 h 1219200"/>
                <a:gd name="connsiteX3" fmla="*/ 0 w 1219200"/>
                <a:gd name="connsiteY3" fmla="*/ 1219200 h 1219200"/>
                <a:gd name="connsiteX4" fmla="*/ 0 w 12192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219200" fill="none" extrusionOk="0">
                  <a:moveTo>
                    <a:pt x="0" y="0"/>
                  </a:moveTo>
                  <a:cubicBezTo>
                    <a:pt x="231475" y="15196"/>
                    <a:pt x="1064673" y="-8678"/>
                    <a:pt x="1219200" y="0"/>
                  </a:cubicBezTo>
                  <a:cubicBezTo>
                    <a:pt x="1132430" y="320867"/>
                    <a:pt x="1186717" y="1012620"/>
                    <a:pt x="1219200" y="1219200"/>
                  </a:cubicBezTo>
                  <a:cubicBezTo>
                    <a:pt x="807319" y="1313846"/>
                    <a:pt x="417763" y="1313074"/>
                    <a:pt x="0" y="1219200"/>
                  </a:cubicBezTo>
                  <a:cubicBezTo>
                    <a:pt x="-56733" y="901411"/>
                    <a:pt x="-49178" y="193973"/>
                    <a:pt x="0" y="0"/>
                  </a:cubicBezTo>
                  <a:close/>
                </a:path>
                <a:path w="1219200" h="1219200" stroke="0" extrusionOk="0">
                  <a:moveTo>
                    <a:pt x="0" y="0"/>
                  </a:moveTo>
                  <a:cubicBezTo>
                    <a:pt x="388229" y="-22949"/>
                    <a:pt x="676558" y="-108405"/>
                    <a:pt x="1219200" y="0"/>
                  </a:cubicBezTo>
                  <a:cubicBezTo>
                    <a:pt x="1183501" y="381491"/>
                    <a:pt x="1170809" y="791735"/>
                    <a:pt x="1219200" y="1219200"/>
                  </a:cubicBezTo>
                  <a:cubicBezTo>
                    <a:pt x="1002564" y="1250192"/>
                    <a:pt x="375640" y="1213603"/>
                    <a:pt x="0" y="1219200"/>
                  </a:cubicBezTo>
                  <a:cubicBezTo>
                    <a:pt x="6588" y="937427"/>
                    <a:pt x="51305" y="541408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22039321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</p:pic>
        <p:pic>
          <p:nvPicPr>
            <p:cNvPr id="29" name="Picture 2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F11F026-03C3-41AE-B28C-60EA924F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17517" y="4343401"/>
              <a:ext cx="1219200" cy="1219200"/>
            </a:xfrm>
            <a:custGeom>
              <a:avLst/>
              <a:gdLst>
                <a:gd name="connsiteX0" fmla="*/ 0 w 1219200"/>
                <a:gd name="connsiteY0" fmla="*/ 0 h 1219200"/>
                <a:gd name="connsiteX1" fmla="*/ 1219200 w 1219200"/>
                <a:gd name="connsiteY1" fmla="*/ 0 h 1219200"/>
                <a:gd name="connsiteX2" fmla="*/ 1219200 w 1219200"/>
                <a:gd name="connsiteY2" fmla="*/ 1219200 h 1219200"/>
                <a:gd name="connsiteX3" fmla="*/ 0 w 1219200"/>
                <a:gd name="connsiteY3" fmla="*/ 1219200 h 1219200"/>
                <a:gd name="connsiteX4" fmla="*/ 0 w 12192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219200" fill="none" extrusionOk="0">
                  <a:moveTo>
                    <a:pt x="0" y="0"/>
                  </a:moveTo>
                  <a:cubicBezTo>
                    <a:pt x="306732" y="-13522"/>
                    <a:pt x="1046910" y="106746"/>
                    <a:pt x="1219200" y="0"/>
                  </a:cubicBezTo>
                  <a:cubicBezTo>
                    <a:pt x="1244728" y="133828"/>
                    <a:pt x="1199969" y="878323"/>
                    <a:pt x="1219200" y="1219200"/>
                  </a:cubicBezTo>
                  <a:cubicBezTo>
                    <a:pt x="677571" y="1284005"/>
                    <a:pt x="369614" y="1299218"/>
                    <a:pt x="0" y="1219200"/>
                  </a:cubicBezTo>
                  <a:cubicBezTo>
                    <a:pt x="-64012" y="752793"/>
                    <a:pt x="25748" y="291982"/>
                    <a:pt x="0" y="0"/>
                  </a:cubicBezTo>
                  <a:close/>
                </a:path>
                <a:path w="1219200" h="1219200" stroke="0" extrusionOk="0">
                  <a:moveTo>
                    <a:pt x="0" y="0"/>
                  </a:moveTo>
                  <a:cubicBezTo>
                    <a:pt x="213783" y="64629"/>
                    <a:pt x="955731" y="-70437"/>
                    <a:pt x="1219200" y="0"/>
                  </a:cubicBezTo>
                  <a:cubicBezTo>
                    <a:pt x="1139386" y="485277"/>
                    <a:pt x="1322282" y="1000186"/>
                    <a:pt x="1219200" y="1219200"/>
                  </a:cubicBezTo>
                  <a:cubicBezTo>
                    <a:pt x="1050063" y="1163436"/>
                    <a:pt x="286788" y="1190576"/>
                    <a:pt x="0" y="1219200"/>
                  </a:cubicBezTo>
                  <a:cubicBezTo>
                    <a:pt x="-45041" y="616460"/>
                    <a:pt x="-28941" y="357939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37595165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</p:pic>
        <p:pic>
          <p:nvPicPr>
            <p:cNvPr id="31" name="Picture 3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61875176-9B9C-4E16-B95C-4251FB5A6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09757" y="4343401"/>
              <a:ext cx="1219200" cy="1219200"/>
            </a:xfrm>
            <a:custGeom>
              <a:avLst/>
              <a:gdLst>
                <a:gd name="connsiteX0" fmla="*/ 0 w 1219200"/>
                <a:gd name="connsiteY0" fmla="*/ 0 h 1219200"/>
                <a:gd name="connsiteX1" fmla="*/ 1219200 w 1219200"/>
                <a:gd name="connsiteY1" fmla="*/ 0 h 1219200"/>
                <a:gd name="connsiteX2" fmla="*/ 1219200 w 1219200"/>
                <a:gd name="connsiteY2" fmla="*/ 1219200 h 1219200"/>
                <a:gd name="connsiteX3" fmla="*/ 0 w 1219200"/>
                <a:gd name="connsiteY3" fmla="*/ 1219200 h 1219200"/>
                <a:gd name="connsiteX4" fmla="*/ 0 w 12192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219200" fill="none" extrusionOk="0">
                  <a:moveTo>
                    <a:pt x="0" y="0"/>
                  </a:moveTo>
                  <a:cubicBezTo>
                    <a:pt x="125832" y="45246"/>
                    <a:pt x="717235" y="52329"/>
                    <a:pt x="1219200" y="0"/>
                  </a:cubicBezTo>
                  <a:cubicBezTo>
                    <a:pt x="1322701" y="336057"/>
                    <a:pt x="1117724" y="977968"/>
                    <a:pt x="1219200" y="1219200"/>
                  </a:cubicBezTo>
                  <a:cubicBezTo>
                    <a:pt x="1055265" y="1200239"/>
                    <a:pt x="297017" y="1134253"/>
                    <a:pt x="0" y="1219200"/>
                  </a:cubicBezTo>
                  <a:cubicBezTo>
                    <a:pt x="-96739" y="659388"/>
                    <a:pt x="100356" y="461299"/>
                    <a:pt x="0" y="0"/>
                  </a:cubicBezTo>
                  <a:close/>
                </a:path>
                <a:path w="1219200" h="1219200" stroke="0" extrusionOk="0">
                  <a:moveTo>
                    <a:pt x="0" y="0"/>
                  </a:moveTo>
                  <a:cubicBezTo>
                    <a:pt x="470605" y="-84497"/>
                    <a:pt x="926775" y="-31973"/>
                    <a:pt x="1219200" y="0"/>
                  </a:cubicBezTo>
                  <a:cubicBezTo>
                    <a:pt x="1131091" y="598506"/>
                    <a:pt x="1291057" y="896192"/>
                    <a:pt x="1219200" y="1219200"/>
                  </a:cubicBezTo>
                  <a:cubicBezTo>
                    <a:pt x="916288" y="1219351"/>
                    <a:pt x="226393" y="1252307"/>
                    <a:pt x="0" y="1219200"/>
                  </a:cubicBezTo>
                  <a:cubicBezTo>
                    <a:pt x="108100" y="669206"/>
                    <a:pt x="52284" y="530523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78827545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</p:pic>
        <p:pic>
          <p:nvPicPr>
            <p:cNvPr id="33" name="Picture 3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95F7F64-EDFD-4AC8-9631-F03D0F05B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27598" y="4343401"/>
              <a:ext cx="1219200" cy="1219200"/>
            </a:xfrm>
            <a:custGeom>
              <a:avLst/>
              <a:gdLst>
                <a:gd name="connsiteX0" fmla="*/ 0 w 1219200"/>
                <a:gd name="connsiteY0" fmla="*/ 0 h 1219200"/>
                <a:gd name="connsiteX1" fmla="*/ 1219200 w 1219200"/>
                <a:gd name="connsiteY1" fmla="*/ 0 h 1219200"/>
                <a:gd name="connsiteX2" fmla="*/ 1219200 w 1219200"/>
                <a:gd name="connsiteY2" fmla="*/ 1219200 h 1219200"/>
                <a:gd name="connsiteX3" fmla="*/ 0 w 1219200"/>
                <a:gd name="connsiteY3" fmla="*/ 1219200 h 1219200"/>
                <a:gd name="connsiteX4" fmla="*/ 0 w 12192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219200" fill="none" extrusionOk="0">
                  <a:moveTo>
                    <a:pt x="0" y="0"/>
                  </a:moveTo>
                  <a:cubicBezTo>
                    <a:pt x="356322" y="-35825"/>
                    <a:pt x="1013615" y="84628"/>
                    <a:pt x="1219200" y="0"/>
                  </a:cubicBezTo>
                  <a:cubicBezTo>
                    <a:pt x="1163682" y="298229"/>
                    <a:pt x="1188582" y="1024888"/>
                    <a:pt x="1219200" y="1219200"/>
                  </a:cubicBezTo>
                  <a:cubicBezTo>
                    <a:pt x="730184" y="1263489"/>
                    <a:pt x="528201" y="1213273"/>
                    <a:pt x="0" y="1219200"/>
                  </a:cubicBezTo>
                  <a:cubicBezTo>
                    <a:pt x="12891" y="887244"/>
                    <a:pt x="33256" y="396781"/>
                    <a:pt x="0" y="0"/>
                  </a:cubicBezTo>
                  <a:close/>
                </a:path>
                <a:path w="1219200" h="1219200" stroke="0" extrusionOk="0">
                  <a:moveTo>
                    <a:pt x="0" y="0"/>
                  </a:moveTo>
                  <a:cubicBezTo>
                    <a:pt x="560873" y="-87909"/>
                    <a:pt x="820309" y="-56122"/>
                    <a:pt x="1219200" y="0"/>
                  </a:cubicBezTo>
                  <a:cubicBezTo>
                    <a:pt x="1198535" y="341128"/>
                    <a:pt x="1290761" y="765262"/>
                    <a:pt x="1219200" y="1219200"/>
                  </a:cubicBezTo>
                  <a:cubicBezTo>
                    <a:pt x="619811" y="1120000"/>
                    <a:pt x="132260" y="1168143"/>
                    <a:pt x="0" y="1219200"/>
                  </a:cubicBezTo>
                  <a:cubicBezTo>
                    <a:pt x="65287" y="873472"/>
                    <a:pt x="56324" y="400558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607286317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8E593D0-7B10-499C-8B52-D6C7067813BE}"/>
              </a:ext>
            </a:extLst>
          </p:cNvPr>
          <p:cNvSpPr txBox="1"/>
          <p:nvPr/>
        </p:nvSpPr>
        <p:spPr>
          <a:xfrm>
            <a:off x="8280452" y="152760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Examples from digits dataset</a:t>
            </a:r>
          </a:p>
        </p:txBody>
      </p:sp>
    </p:spTree>
    <p:extLst>
      <p:ext uri="{BB962C8B-B14F-4D97-AF65-F5344CB8AC3E}">
        <p14:creationId xmlns:p14="http://schemas.microsoft.com/office/powerpoint/2010/main" val="198951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993913" y="270344"/>
            <a:ext cx="525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Digit classification. Model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602F8-EDFD-4D72-AAE3-97C041F707B8}"/>
              </a:ext>
            </a:extLst>
          </p:cNvPr>
          <p:cNvSpPr txBox="1"/>
          <p:nvPr/>
        </p:nvSpPr>
        <p:spPr>
          <a:xfrm>
            <a:off x="1033987" y="843755"/>
            <a:ext cx="71416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use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CNN</a:t>
            </a:r>
            <a:r>
              <a:rPr lang="en-US" dirty="0"/>
              <a:t> (Convolutional Neural Network or ConvNet)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Initializing the 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Adding hidden layers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935869F-4064-461F-879F-E2378C299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254864"/>
              </p:ext>
            </p:extLst>
          </p:nvPr>
        </p:nvGraphicFramePr>
        <p:xfrm>
          <a:off x="759279" y="2072840"/>
          <a:ext cx="11119757" cy="153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D1C7389D-56E7-4804-9EFD-78B5DE38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8" y="4002933"/>
            <a:ext cx="4313621" cy="15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ReLU and Sigmoid activation function? - Nomidl">
            <a:extLst>
              <a:ext uri="{FF2B5EF4-FFF2-40B4-BE49-F238E27FC236}">
                <a16:creationId xmlns:a16="http://schemas.microsoft.com/office/drawing/2014/main" id="{4E782C95-E7F4-477A-84DA-32BB1D19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22" y="3745257"/>
            <a:ext cx="3232714" cy="20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igmoid Activation Function-InsideAIML">
            <a:extLst>
              <a:ext uri="{FF2B5EF4-FFF2-40B4-BE49-F238E27FC236}">
                <a16:creationId xmlns:a16="http://schemas.microsoft.com/office/drawing/2014/main" id="{E2BBEEE0-BB73-4032-8849-BD1351835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95" y="3775921"/>
            <a:ext cx="3215368" cy="199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993913" y="270344"/>
            <a:ext cx="525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Digit classification. Model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602F8-EDFD-4D72-AAE3-97C041F707B8}"/>
              </a:ext>
            </a:extLst>
          </p:cNvPr>
          <p:cNvSpPr txBox="1"/>
          <p:nvPr/>
        </p:nvSpPr>
        <p:spPr>
          <a:xfrm>
            <a:off x="5914485" y="1026579"/>
            <a:ext cx="6096000" cy="425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Model summary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Compiling the CNN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nter"/>
              </a:rPr>
              <a:t>Optimizer: RMSprop (Root Mean Squared Propagation)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Learning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nter"/>
              </a:rPr>
              <a:t>rate: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Loss: categorical cross-entropy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nter"/>
              </a:rPr>
              <a:t>Metrics: accuracy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Inter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Train the CNN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nter"/>
              </a:rPr>
              <a:t>Epochs: 30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Inter"/>
            </a:endParaRPr>
          </a:p>
          <a:p>
            <a:r>
              <a:rPr lang="en-US" b="1" i="0" dirty="0">
                <a:effectLst/>
                <a:latin typeface="Inter"/>
              </a:rPr>
              <a:t>Test Accuracy </a:t>
            </a:r>
            <a:r>
              <a:rPr lang="en-US" b="0" i="0" dirty="0">
                <a:effectLst/>
                <a:latin typeface="Inter"/>
              </a:rPr>
              <a:t>= 0.998031497001648</a:t>
            </a:r>
          </a:p>
          <a:p>
            <a:r>
              <a:rPr lang="en-US" b="1" i="0" dirty="0">
                <a:effectLst/>
                <a:latin typeface="Inter"/>
              </a:rPr>
              <a:t>Train Accuracy </a:t>
            </a:r>
            <a:r>
              <a:rPr lang="en-US" b="0" i="0" dirty="0">
                <a:effectLst/>
                <a:latin typeface="Inter"/>
              </a:rPr>
              <a:t>= 0.9966325759887695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No overfitting!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AE889-C257-41B8-8D48-290A093E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1026579"/>
            <a:ext cx="4920572" cy="49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9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993913" y="270344"/>
            <a:ext cx="5650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Obtain Sudoku matrix from an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52488-D2C0-4089-A3C4-73B1D4480DF4}"/>
              </a:ext>
            </a:extLst>
          </p:cNvPr>
          <p:cNvSpPr txBox="1"/>
          <p:nvPr/>
        </p:nvSpPr>
        <p:spPr>
          <a:xfrm>
            <a:off x="985801" y="1046661"/>
            <a:ext cx="9719226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i="1" u="sng" dirty="0"/>
              <a:t>Read a random image from dataset and preprocess to detect the biggest contour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013A6-016E-4269-B70B-6573339B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15" y="1749305"/>
            <a:ext cx="2319480" cy="2235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A938F6-F5A5-47FF-A382-CF47FC4B0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610" y="1749305"/>
            <a:ext cx="2319480" cy="2271819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158130B3-D5EB-433D-A796-8C0211D4F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557748"/>
              </p:ext>
            </p:extLst>
          </p:nvPr>
        </p:nvGraphicFramePr>
        <p:xfrm>
          <a:off x="1236387" y="4268250"/>
          <a:ext cx="9719226" cy="94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21D97C8B-B5DF-41E6-8B06-E58131D7B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1748175"/>
            <a:ext cx="2319480" cy="22824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BDC02D-4158-4F89-A83B-D5D8484049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8395" y="1748740"/>
            <a:ext cx="2319480" cy="22364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86DE64-FF3B-41E4-88D0-59C25C297FA7}"/>
              </a:ext>
            </a:extLst>
          </p:cNvPr>
          <p:cNvSpPr txBox="1"/>
          <p:nvPr/>
        </p:nvSpPr>
        <p:spPr>
          <a:xfrm>
            <a:off x="2652429" y="5189617"/>
            <a:ext cx="651332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modules: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cv2.cvtColor(</a:t>
            </a:r>
            <a:r>
              <a:rPr lang="en-US" dirty="0" err="1"/>
              <a:t>sudoku_img</a:t>
            </a:r>
            <a:r>
              <a:rPr lang="en-US" dirty="0"/>
              <a:t>, cv2.COLOR_BGR2GRAY)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cv2.GaussianBlur()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cv2.adaptiveThreshold()</a:t>
            </a:r>
          </a:p>
        </p:txBody>
      </p:sp>
    </p:spTree>
    <p:extLst>
      <p:ext uri="{BB962C8B-B14F-4D97-AF65-F5344CB8AC3E}">
        <p14:creationId xmlns:p14="http://schemas.microsoft.com/office/powerpoint/2010/main" val="204535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2C21-F2A2-4A38-AAAF-3BB3EB26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F4A98-ABD6-4445-9F41-C197274805B0}"/>
              </a:ext>
            </a:extLst>
          </p:cNvPr>
          <p:cNvSpPr txBox="1"/>
          <p:nvPr/>
        </p:nvSpPr>
        <p:spPr>
          <a:xfrm>
            <a:off x="993913" y="270344"/>
            <a:ext cx="5650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Obtain Sudoku matrix from an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F0CD9-647D-4008-932C-DE8245D2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02" y="1416833"/>
            <a:ext cx="3563498" cy="34200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B0C711-E494-4864-8877-695FC97580AF}"/>
              </a:ext>
            </a:extLst>
          </p:cNvPr>
          <p:cNvGrpSpPr/>
          <p:nvPr/>
        </p:nvGrpSpPr>
        <p:grpSpPr>
          <a:xfrm>
            <a:off x="726546" y="732009"/>
            <a:ext cx="10407410" cy="3727126"/>
            <a:chOff x="726546" y="732009"/>
            <a:chExt cx="10407410" cy="37271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A52488-D2C0-4089-A3C4-73B1D4480DF4}"/>
                </a:ext>
              </a:extLst>
            </p:cNvPr>
            <p:cNvSpPr txBox="1"/>
            <p:nvPr/>
          </p:nvSpPr>
          <p:spPr>
            <a:xfrm>
              <a:off x="993913" y="732009"/>
              <a:ext cx="10140043" cy="45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arenR" startAt="2"/>
              </a:pPr>
              <a:r>
                <a:rPr lang="en-US" i="1" u="sng" dirty="0"/>
                <a:t>Detect the biggest contour of the image</a:t>
              </a:r>
              <a:r>
                <a:rPr lang="hy-AM" i="1" u="sng" dirty="0"/>
                <a:t> </a:t>
              </a:r>
              <a:r>
                <a:rPr lang="en-US" i="1" u="sng" dirty="0"/>
                <a:t>and reshape the outline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138266-767A-464C-8830-98FBB4C215C8}"/>
                    </a:ext>
                  </a:extLst>
                </p:cNvPr>
                <p:cNvSpPr txBox="1"/>
                <p:nvPr/>
              </p:nvSpPr>
              <p:spPr>
                <a:xfrm>
                  <a:off x="726546" y="1494862"/>
                  <a:ext cx="3285066" cy="2964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00100" lvl="1" indent="-342900">
                    <a:lnSpc>
                      <a:spcPct val="200000"/>
                    </a:lnSpc>
                    <a:buFont typeface="Wingdings" panose="05000000000000000000" pitchFamily="2" charset="2"/>
                    <a:buChar char="ü"/>
                  </a:pPr>
                  <a:r>
                    <a:rPr lang="en-US" sz="1800" i="1" dirty="0"/>
                    <a:t>biggest</a:t>
                  </a:r>
                  <a:r>
                    <a:rPr lang="en-US" sz="1800" i="1" u="sng" dirty="0"/>
                    <a:t> </a:t>
                  </a:r>
                  <a:r>
                    <a:rPr lang="en-US" sz="1800" i="1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95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369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442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endParaRPr lang="en-US" sz="1800" i="1" dirty="0"/>
                </a:p>
                <a:p>
                  <a:pPr marL="742950" lvl="1" indent="-285750">
                    <a:lnSpc>
                      <a:spcPct val="200000"/>
                    </a:lnSpc>
                    <a:buFont typeface="Wingdings" panose="05000000000000000000" pitchFamily="2" charset="2"/>
                    <a:buChar char="ü"/>
                  </a:pPr>
                  <a:r>
                    <a:rPr lang="en-US" sz="1800" i="1" dirty="0"/>
                    <a:t>maxArea =  102362.0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138266-767A-464C-8830-98FBB4C21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6" y="1494862"/>
                  <a:ext cx="3285066" cy="2964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B5B4B1-81F5-4FFB-8993-6348C77367D3}"/>
              </a:ext>
            </a:extLst>
          </p:cNvPr>
          <p:cNvSpPr txBox="1"/>
          <p:nvPr/>
        </p:nvSpPr>
        <p:spPr>
          <a:xfrm>
            <a:off x="838200" y="5001247"/>
            <a:ext cx="6959600" cy="135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Used modules: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cv2.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findContours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(image, cv2.RETR_EXTERNAL, cv2.CHAIN_APPROX_SIMPLE)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cv2.getPerspectiveTransform(pts1,pts2)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cv2.warpPerspective(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sudoku_img,matrix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,(450,450))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cv2.cvtColor(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imagewrap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cv2.COLOR_BGR2GRAY)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3BE17-2F94-4F80-B293-B1AA1FA53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833" y="1494862"/>
            <a:ext cx="3470967" cy="33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8107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{1F712BEE-1B5D-4757-8A54-178328A12AE3}tf89338750_win32</Template>
  <TotalTime>3877</TotalTime>
  <Words>711</Words>
  <Application>Microsoft Office PowerPoint</Application>
  <PresentationFormat>Widescreen</PresentationFormat>
  <Paragraphs>135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Inter</vt:lpstr>
      <vt:lpstr>Univers</vt:lpstr>
      <vt:lpstr>Wingdings</vt:lpstr>
      <vt:lpstr>GradientUnivers</vt:lpstr>
      <vt:lpstr>Computer Vision project  Solve sudoku from AN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  Solve sudoku from image</dc:title>
  <dc:creator>Asatryan, Sona (DI SW ICS ICD)</dc:creator>
  <cp:lastModifiedBy>Asatryan, Sona (DI SW ICS ICD RD ARM QA)</cp:lastModifiedBy>
  <cp:revision>41</cp:revision>
  <dcterms:created xsi:type="dcterms:W3CDTF">2023-01-06T17:38:43Z</dcterms:created>
  <dcterms:modified xsi:type="dcterms:W3CDTF">2023-01-14T07:33:32Z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6f75f480-7803-4ee9-bb54-84d0635fdbe7_Enabled">
    <vt:lpwstr>true</vt:lpwstr>
  </property>
  <property fmtid="{D5CDD505-2E9C-101B-9397-08002B2CF9AE}" pid="4" name="MSIP_Label_6f75f480-7803-4ee9-bb54-84d0635fdbe7_SetDate">
    <vt:lpwstr>2023-01-13T10:03:50Z</vt:lpwstr>
  </property>
  <property fmtid="{D5CDD505-2E9C-101B-9397-08002B2CF9AE}" pid="5" name="MSIP_Label_6f75f480-7803-4ee9-bb54-84d0635fdbe7_Method">
    <vt:lpwstr>Privileged</vt:lpwstr>
  </property>
  <property fmtid="{D5CDD505-2E9C-101B-9397-08002B2CF9AE}" pid="6" name="MSIP_Label_6f75f480-7803-4ee9-bb54-84d0635fdbe7_Name">
    <vt:lpwstr>unrestricted</vt:lpwstr>
  </property>
  <property fmtid="{D5CDD505-2E9C-101B-9397-08002B2CF9AE}" pid="7" name="MSIP_Label_6f75f480-7803-4ee9-bb54-84d0635fdbe7_SiteId">
    <vt:lpwstr>38ae3bcd-9579-4fd4-adda-b42e1495d55a</vt:lpwstr>
  </property>
  <property fmtid="{D5CDD505-2E9C-101B-9397-08002B2CF9AE}" pid="8" name="MSIP_Label_6f75f480-7803-4ee9-bb54-84d0635fdbe7_ActionId">
    <vt:lpwstr>ce8ff49a-4804-4c41-a0d7-2414ecf74da7</vt:lpwstr>
  </property>
  <property fmtid="{D5CDD505-2E9C-101B-9397-08002B2CF9AE}" pid="9" name="MSIP_Label_6f75f480-7803-4ee9-bb54-84d0635fdbe7_ContentBits">
    <vt:lpwstr>0</vt:lpwstr>
  </property>
</Properties>
</file>