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Lst>
  <p:notesMasterIdLst>
    <p:notesMasterId r:id="rId33"/>
  </p:notesMasterIdLst>
  <p:sldIdLst>
    <p:sldId id="256" r:id="rId5"/>
    <p:sldId id="293" r:id="rId6"/>
    <p:sldId id="259" r:id="rId7"/>
    <p:sldId id="280" r:id="rId8"/>
    <p:sldId id="258" r:id="rId9"/>
    <p:sldId id="257" r:id="rId10"/>
    <p:sldId id="295" r:id="rId11"/>
    <p:sldId id="298" r:id="rId12"/>
    <p:sldId id="294" r:id="rId13"/>
    <p:sldId id="304" r:id="rId14"/>
    <p:sldId id="260" r:id="rId15"/>
    <p:sldId id="309" r:id="rId16"/>
    <p:sldId id="310" r:id="rId17"/>
    <p:sldId id="312" r:id="rId18"/>
    <p:sldId id="311" r:id="rId19"/>
    <p:sldId id="317" r:id="rId20"/>
    <p:sldId id="313" r:id="rId21"/>
    <p:sldId id="315" r:id="rId22"/>
    <p:sldId id="308" r:id="rId23"/>
    <p:sldId id="316" r:id="rId24"/>
    <p:sldId id="318" r:id="rId25"/>
    <p:sldId id="262" r:id="rId26"/>
    <p:sldId id="263" r:id="rId27"/>
    <p:sldId id="296" r:id="rId28"/>
    <p:sldId id="265" r:id="rId29"/>
    <p:sldId id="297" r:id="rId30"/>
    <p:sldId id="299" r:id="rId31"/>
    <p:sldId id="26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086509D-D60B-4812-B7F1-01B20A666A89}">
          <p14:sldIdLst>
            <p14:sldId id="256"/>
            <p14:sldId id="293"/>
          </p14:sldIdLst>
        </p14:section>
        <p14:section name="Team Two Introduction" id="{64ECB45A-D741-4F2A-A111-20586D843384}">
          <p14:sldIdLst>
            <p14:sldId id="259"/>
            <p14:sldId id="280"/>
          </p14:sldIdLst>
        </p14:section>
        <p14:section name="Project Introduction" id="{2B628390-22A0-4B32-B099-0683728984DD}">
          <p14:sldIdLst>
            <p14:sldId id="258"/>
            <p14:sldId id="257"/>
          </p14:sldIdLst>
        </p14:section>
        <p14:section name="Game Analysis &amp; Demo" id="{8C1107BE-F63A-45AD-8C6D-6C99E22E9FC6}">
          <p14:sldIdLst>
            <p14:sldId id="295"/>
            <p14:sldId id="298"/>
            <p14:sldId id="294"/>
            <p14:sldId id="304"/>
            <p14:sldId id="260"/>
            <p14:sldId id="309"/>
            <p14:sldId id="310"/>
            <p14:sldId id="312"/>
            <p14:sldId id="311"/>
            <p14:sldId id="317"/>
            <p14:sldId id="313"/>
            <p14:sldId id="315"/>
            <p14:sldId id="308"/>
            <p14:sldId id="316"/>
            <p14:sldId id="318"/>
          </p14:sldIdLst>
        </p14:section>
        <p14:section name="Advantages/ Disadvantages" id="{8B924C43-D0EB-48EA-8C11-B8EC793CFBB2}">
          <p14:sldIdLst>
            <p14:sldId id="262"/>
            <p14:sldId id="263"/>
            <p14:sldId id="296"/>
          </p14:sldIdLst>
        </p14:section>
        <p14:section name="Further Developments" id="{18F85E69-C089-43B9-A936-01E7030EBF24}">
          <p14:sldIdLst>
            <p14:sldId id="265"/>
            <p14:sldId id="297"/>
          </p14:sldIdLst>
        </p14:section>
        <p14:section name="Q&amp;A" id="{832A9364-4DD8-4BC3-8D69-12A517E0FA0B}">
          <p14:sldIdLst>
            <p14:sldId id="299"/>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meloft" initials="G" lastIdx="1" clrIdx="0">
    <p:extLst>
      <p:ext uri="{19B8F6BF-5375-455C-9EA6-DF929625EA0E}">
        <p15:presenceInfo xmlns:p15="http://schemas.microsoft.com/office/powerpoint/2012/main" userId="Gamelof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2C333A"/>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2" autoAdjust="0"/>
    <p:restoredTop sz="80417" autoAdjust="0"/>
  </p:normalViewPr>
  <p:slideViewPr>
    <p:cSldViewPr snapToGrid="0">
      <p:cViewPr varScale="1">
        <p:scale>
          <a:sx n="111" d="100"/>
          <a:sy n="111" d="100"/>
        </p:scale>
        <p:origin x="630" y="96"/>
      </p:cViewPr>
      <p:guideLst/>
    </p:cSldViewPr>
  </p:slideViewPr>
  <p:notesTextViewPr>
    <p:cViewPr>
      <p:scale>
        <a:sx n="1" d="1"/>
        <a:sy n="1" d="1"/>
      </p:scale>
      <p:origin x="0" y="0"/>
    </p:cViewPr>
  </p:notesTextViewPr>
  <p:notesViewPr>
    <p:cSldViewPr snapToGrid="0">
      <p:cViewPr varScale="1">
        <p:scale>
          <a:sx n="83" d="100"/>
          <a:sy n="83" d="100"/>
        </p:scale>
        <p:origin x="115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23T13:32:00.331" idx="1">
    <p:pos x="10" y="10"/>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3625B9-7288-49E0-90F9-465ABE4B9E28}" type="doc">
      <dgm:prSet loTypeId="urn:microsoft.com/office/officeart/2016/7/layout/VerticalDownArrowProcess" loCatId="process" qsTypeId="urn:microsoft.com/office/officeart/2005/8/quickstyle/simple4" qsCatId="simple" csTypeId="urn:microsoft.com/office/officeart/2005/8/colors/accent5_2" csCatId="accent5" phldr="1"/>
      <dgm:spPr/>
      <dgm:t>
        <a:bodyPr/>
        <a:lstStyle/>
        <a:p>
          <a:endParaRPr lang="en-US"/>
        </a:p>
      </dgm:t>
    </dgm:pt>
    <dgm:pt modelId="{CBF1A3AA-68D0-4B4A-AD8B-99E180D13B79}">
      <dgm:prSet/>
      <dgm:spPr/>
      <dgm:t>
        <a:bodyPr/>
        <a:lstStyle/>
        <a:p>
          <a:r>
            <a:rPr lang="en-US" dirty="0"/>
            <a:t>Project Introduction</a:t>
          </a:r>
        </a:p>
      </dgm:t>
    </dgm:pt>
    <dgm:pt modelId="{7DAED433-9272-44F2-B7C4-0944B36B74FE}" type="parTrans" cxnId="{3D5201DF-6CE3-475C-BECA-24C2AC67D369}">
      <dgm:prSet/>
      <dgm:spPr/>
      <dgm:t>
        <a:bodyPr/>
        <a:lstStyle/>
        <a:p>
          <a:endParaRPr lang="en-US"/>
        </a:p>
      </dgm:t>
    </dgm:pt>
    <dgm:pt modelId="{F5162C58-17CC-4C39-8DD6-245F1FDC412F}" type="sibTrans" cxnId="{3D5201DF-6CE3-475C-BECA-24C2AC67D369}">
      <dgm:prSet/>
      <dgm:spPr/>
      <dgm:t>
        <a:bodyPr/>
        <a:lstStyle/>
        <a:p>
          <a:endParaRPr lang="en-US"/>
        </a:p>
      </dgm:t>
    </dgm:pt>
    <dgm:pt modelId="{09A44E48-A7FB-481D-80EF-7B82BFE98136}">
      <dgm:prSet/>
      <dgm:spPr/>
      <dgm:t>
        <a:bodyPr/>
        <a:lstStyle/>
        <a:p>
          <a:r>
            <a:rPr lang="en-US" dirty="0"/>
            <a:t>Team Introduction &amp; Credits</a:t>
          </a:r>
        </a:p>
      </dgm:t>
    </dgm:pt>
    <dgm:pt modelId="{C02ACCB2-CF43-414F-80D4-9195BE974D12}" type="parTrans" cxnId="{DD80CECE-F4E7-444B-9E58-2FC5DCB68D4B}">
      <dgm:prSet/>
      <dgm:spPr/>
      <dgm:t>
        <a:bodyPr/>
        <a:lstStyle/>
        <a:p>
          <a:endParaRPr lang="en-US"/>
        </a:p>
      </dgm:t>
    </dgm:pt>
    <dgm:pt modelId="{528BD0F6-8C0A-455F-9D85-6C8D0B6C6A57}" type="sibTrans" cxnId="{DD80CECE-F4E7-444B-9E58-2FC5DCB68D4B}">
      <dgm:prSet/>
      <dgm:spPr/>
      <dgm:t>
        <a:bodyPr/>
        <a:lstStyle/>
        <a:p>
          <a:endParaRPr lang="en-US"/>
        </a:p>
      </dgm:t>
    </dgm:pt>
    <dgm:pt modelId="{59BBF706-30AE-457B-8BBB-EF9B81F7FEC9}">
      <dgm:prSet/>
      <dgm:spPr/>
      <dgm:t>
        <a:bodyPr/>
        <a:lstStyle/>
        <a:p>
          <a:r>
            <a:rPr lang="en-US" dirty="0"/>
            <a:t>Game Analysis &amp; Demo</a:t>
          </a:r>
        </a:p>
      </dgm:t>
    </dgm:pt>
    <dgm:pt modelId="{54682272-1602-483B-8F9F-CD1E6EC30D9A}" type="parTrans" cxnId="{37B1D015-18E3-4464-93A5-47FFAB4BA214}">
      <dgm:prSet/>
      <dgm:spPr/>
      <dgm:t>
        <a:bodyPr/>
        <a:lstStyle/>
        <a:p>
          <a:endParaRPr lang="en-US"/>
        </a:p>
      </dgm:t>
    </dgm:pt>
    <dgm:pt modelId="{BB8091E9-1C21-4B4F-B905-13DAF1127063}" type="sibTrans" cxnId="{37B1D015-18E3-4464-93A5-47FFAB4BA214}">
      <dgm:prSet/>
      <dgm:spPr/>
      <dgm:t>
        <a:bodyPr/>
        <a:lstStyle/>
        <a:p>
          <a:endParaRPr lang="en-US"/>
        </a:p>
      </dgm:t>
    </dgm:pt>
    <dgm:pt modelId="{27BA1B26-6A2B-4E73-88A8-9238DF1F50B0}">
      <dgm:prSet/>
      <dgm:spPr/>
      <dgm:t>
        <a:bodyPr/>
        <a:lstStyle/>
        <a:p>
          <a:r>
            <a:rPr lang="en-US" dirty="0"/>
            <a:t>Advantages/</a:t>
          </a:r>
        </a:p>
        <a:p>
          <a:r>
            <a:rPr lang="en-US" dirty="0"/>
            <a:t>Disadvantages</a:t>
          </a:r>
        </a:p>
      </dgm:t>
    </dgm:pt>
    <dgm:pt modelId="{8AE76C6D-D54A-4319-B2C6-26A2F640E0A5}" type="parTrans" cxnId="{F1E467CF-E26F-40E2-AB61-FF0546A269A1}">
      <dgm:prSet/>
      <dgm:spPr/>
      <dgm:t>
        <a:bodyPr/>
        <a:lstStyle/>
        <a:p>
          <a:endParaRPr lang="en-US"/>
        </a:p>
      </dgm:t>
    </dgm:pt>
    <dgm:pt modelId="{4643FFBB-3C59-4D6E-84AA-6EB76FD69321}" type="sibTrans" cxnId="{F1E467CF-E26F-40E2-AB61-FF0546A269A1}">
      <dgm:prSet/>
      <dgm:spPr/>
      <dgm:t>
        <a:bodyPr/>
        <a:lstStyle/>
        <a:p>
          <a:endParaRPr lang="en-US"/>
        </a:p>
      </dgm:t>
    </dgm:pt>
    <dgm:pt modelId="{7D4E85D5-F68F-4832-9B27-88EF79CCEB6D}">
      <dgm:prSet/>
      <dgm:spPr/>
      <dgm:t>
        <a:bodyPr/>
        <a:lstStyle/>
        <a:p>
          <a:r>
            <a:rPr lang="en-US" dirty="0"/>
            <a:t>Q&amp;A</a:t>
          </a:r>
        </a:p>
      </dgm:t>
    </dgm:pt>
    <dgm:pt modelId="{C9402118-9894-45C5-B565-BDDEF7A8E514}" type="parTrans" cxnId="{F77A7AF0-7A5E-426E-ADC1-0891AB7BDDBF}">
      <dgm:prSet/>
      <dgm:spPr/>
      <dgm:t>
        <a:bodyPr/>
        <a:lstStyle/>
        <a:p>
          <a:endParaRPr lang="en-US"/>
        </a:p>
      </dgm:t>
    </dgm:pt>
    <dgm:pt modelId="{B4B87D93-BBD2-4E60-A835-354AACC91490}" type="sibTrans" cxnId="{F77A7AF0-7A5E-426E-ADC1-0891AB7BDDBF}">
      <dgm:prSet/>
      <dgm:spPr/>
      <dgm:t>
        <a:bodyPr/>
        <a:lstStyle/>
        <a:p>
          <a:endParaRPr lang="en-US"/>
        </a:p>
      </dgm:t>
    </dgm:pt>
    <dgm:pt modelId="{595B5BC2-2E0B-41AE-997B-12D2E1371CA5}">
      <dgm:prSet/>
      <dgm:spPr/>
      <dgm:t>
        <a:bodyPr/>
        <a:lstStyle/>
        <a:p>
          <a:r>
            <a:rPr lang="en-US" dirty="0"/>
            <a:t>Overview of our project</a:t>
          </a:r>
        </a:p>
      </dgm:t>
    </dgm:pt>
    <dgm:pt modelId="{08FFA931-AD78-4D6C-A2CA-E50B490181DB}" type="parTrans" cxnId="{D78D554B-8D0E-4317-A399-D11D9890A9D3}">
      <dgm:prSet/>
      <dgm:spPr/>
      <dgm:t>
        <a:bodyPr/>
        <a:lstStyle/>
        <a:p>
          <a:endParaRPr lang="en-US"/>
        </a:p>
      </dgm:t>
    </dgm:pt>
    <dgm:pt modelId="{6E75090A-3684-45BB-9DCE-D67D3216F0FC}" type="sibTrans" cxnId="{D78D554B-8D0E-4317-A399-D11D9890A9D3}">
      <dgm:prSet/>
      <dgm:spPr/>
      <dgm:t>
        <a:bodyPr/>
        <a:lstStyle/>
        <a:p>
          <a:endParaRPr lang="en-US"/>
        </a:p>
      </dgm:t>
    </dgm:pt>
    <dgm:pt modelId="{B0B41FA0-9F08-4A71-A7EE-52ADBCC9E93D}">
      <dgm:prSet/>
      <dgm:spPr/>
      <dgm:t>
        <a:bodyPr/>
        <a:lstStyle/>
        <a:p>
          <a:r>
            <a:rPr lang="en-US" dirty="0"/>
            <a:t>Introduction of our team and crediting</a:t>
          </a:r>
        </a:p>
      </dgm:t>
    </dgm:pt>
    <dgm:pt modelId="{68AE3C81-549E-438D-964E-42CF20A185FA}" type="parTrans" cxnId="{63F8A604-0085-4119-BAAB-110C93ED5E5A}">
      <dgm:prSet/>
      <dgm:spPr/>
      <dgm:t>
        <a:bodyPr/>
        <a:lstStyle/>
        <a:p>
          <a:endParaRPr lang="en-US"/>
        </a:p>
      </dgm:t>
    </dgm:pt>
    <dgm:pt modelId="{E7F42C9C-81E2-40E0-8E37-6718FF3EE6A6}" type="sibTrans" cxnId="{63F8A604-0085-4119-BAAB-110C93ED5E5A}">
      <dgm:prSet/>
      <dgm:spPr/>
      <dgm:t>
        <a:bodyPr/>
        <a:lstStyle/>
        <a:p>
          <a:endParaRPr lang="en-US"/>
        </a:p>
      </dgm:t>
    </dgm:pt>
    <dgm:pt modelId="{FFFF6551-9C54-414A-8F42-DE384F5DFDA3}">
      <dgm:prSet/>
      <dgm:spPr/>
      <dgm:t>
        <a:bodyPr/>
        <a:lstStyle/>
        <a:p>
          <a:r>
            <a:rPr lang="en-US" dirty="0"/>
            <a:t>Detailed rundowns of our game’s mechanics and game demo</a:t>
          </a:r>
        </a:p>
      </dgm:t>
    </dgm:pt>
    <dgm:pt modelId="{78391351-8109-4C7C-9F52-30F0CA1B1104}" type="parTrans" cxnId="{4F90012D-D258-43E2-B27C-1B63965154C9}">
      <dgm:prSet/>
      <dgm:spPr/>
      <dgm:t>
        <a:bodyPr/>
        <a:lstStyle/>
        <a:p>
          <a:endParaRPr lang="en-US"/>
        </a:p>
      </dgm:t>
    </dgm:pt>
    <dgm:pt modelId="{0CD5401C-4A52-4452-B31F-5B8C0B191FF7}" type="sibTrans" cxnId="{4F90012D-D258-43E2-B27C-1B63965154C9}">
      <dgm:prSet/>
      <dgm:spPr/>
      <dgm:t>
        <a:bodyPr/>
        <a:lstStyle/>
        <a:p>
          <a:endParaRPr lang="en-US"/>
        </a:p>
      </dgm:t>
    </dgm:pt>
    <dgm:pt modelId="{43826178-FA40-48B4-84D8-EF342CA40C97}">
      <dgm:prSet/>
      <dgm:spPr/>
      <dgm:t>
        <a:bodyPr/>
        <a:lstStyle/>
        <a:p>
          <a:r>
            <a:rPr lang="en-US" dirty="0"/>
            <a:t>Advances and drawbacks in the development flow</a:t>
          </a:r>
        </a:p>
      </dgm:t>
    </dgm:pt>
    <dgm:pt modelId="{A88EC258-0854-4E00-85C6-9ECE1DDC9AA9}" type="parTrans" cxnId="{90D6A82F-FECF-4376-B133-43417DC0E577}">
      <dgm:prSet/>
      <dgm:spPr/>
      <dgm:t>
        <a:bodyPr/>
        <a:lstStyle/>
        <a:p>
          <a:endParaRPr lang="en-US"/>
        </a:p>
      </dgm:t>
    </dgm:pt>
    <dgm:pt modelId="{E93C450F-7B4C-4EFC-B242-D65B65C3C271}" type="sibTrans" cxnId="{90D6A82F-FECF-4376-B133-43417DC0E577}">
      <dgm:prSet/>
      <dgm:spPr/>
      <dgm:t>
        <a:bodyPr/>
        <a:lstStyle/>
        <a:p>
          <a:endParaRPr lang="en-US"/>
        </a:p>
      </dgm:t>
    </dgm:pt>
    <dgm:pt modelId="{66E60844-C0AD-4950-A0D2-CF461538A4FE}">
      <dgm:prSet/>
      <dgm:spPr/>
      <dgm:t>
        <a:bodyPr/>
        <a:lstStyle/>
        <a:p>
          <a:r>
            <a:rPr lang="en-US" dirty="0"/>
            <a:t>Questions and Answers</a:t>
          </a:r>
        </a:p>
      </dgm:t>
    </dgm:pt>
    <dgm:pt modelId="{9BACF4FC-4D9A-4929-A527-701B50B83ACF}" type="parTrans" cxnId="{4C74C723-8301-46F5-9229-214981D93699}">
      <dgm:prSet/>
      <dgm:spPr/>
      <dgm:t>
        <a:bodyPr/>
        <a:lstStyle/>
        <a:p>
          <a:endParaRPr lang="en-US"/>
        </a:p>
      </dgm:t>
    </dgm:pt>
    <dgm:pt modelId="{671D8D54-82A6-431F-A836-8CF427173E63}" type="sibTrans" cxnId="{4C74C723-8301-46F5-9229-214981D93699}">
      <dgm:prSet/>
      <dgm:spPr/>
      <dgm:t>
        <a:bodyPr/>
        <a:lstStyle/>
        <a:p>
          <a:endParaRPr lang="en-US"/>
        </a:p>
      </dgm:t>
    </dgm:pt>
    <dgm:pt modelId="{A3FB10BB-4DD8-4416-AD3C-C4BF9E8FAE2C}">
      <dgm:prSet/>
      <dgm:spPr/>
      <dgm:t>
        <a:bodyPr/>
        <a:lstStyle/>
        <a:p>
          <a:r>
            <a:rPr lang="en-US" dirty="0"/>
            <a:t>Further developments</a:t>
          </a:r>
        </a:p>
      </dgm:t>
    </dgm:pt>
    <dgm:pt modelId="{0F489CC3-8C73-4D40-88CE-AF13D7FFB44E}" type="parTrans" cxnId="{852B45AF-19A9-4B07-B751-3C8DC50E5657}">
      <dgm:prSet/>
      <dgm:spPr/>
      <dgm:t>
        <a:bodyPr/>
        <a:lstStyle/>
        <a:p>
          <a:endParaRPr lang="en-US"/>
        </a:p>
      </dgm:t>
    </dgm:pt>
    <dgm:pt modelId="{FDAA30A3-5E35-4100-9F1A-129BB0C73568}" type="sibTrans" cxnId="{852B45AF-19A9-4B07-B751-3C8DC50E5657}">
      <dgm:prSet/>
      <dgm:spPr/>
      <dgm:t>
        <a:bodyPr/>
        <a:lstStyle/>
        <a:p>
          <a:endParaRPr lang="en-US"/>
        </a:p>
      </dgm:t>
    </dgm:pt>
    <dgm:pt modelId="{4100D538-7469-4954-BFCB-FB88EEB842B6}">
      <dgm:prSet/>
      <dgm:spPr/>
      <dgm:t>
        <a:bodyPr/>
        <a:lstStyle/>
        <a:p>
          <a:r>
            <a:rPr lang="en-US" dirty="0"/>
            <a:t>Ideas for further development</a:t>
          </a:r>
        </a:p>
      </dgm:t>
    </dgm:pt>
    <dgm:pt modelId="{77CF9C03-BE94-4075-8DAF-456F91FD6050}" type="parTrans" cxnId="{A82D2E3B-8BEF-44F8-87B3-4B93362A87EE}">
      <dgm:prSet/>
      <dgm:spPr/>
      <dgm:t>
        <a:bodyPr/>
        <a:lstStyle/>
        <a:p>
          <a:endParaRPr lang="en-US"/>
        </a:p>
      </dgm:t>
    </dgm:pt>
    <dgm:pt modelId="{D8138F9A-17E6-4A23-A4AB-D71EDEAF4890}" type="sibTrans" cxnId="{A82D2E3B-8BEF-44F8-87B3-4B93362A87EE}">
      <dgm:prSet/>
      <dgm:spPr/>
      <dgm:t>
        <a:bodyPr/>
        <a:lstStyle/>
        <a:p>
          <a:endParaRPr lang="en-US"/>
        </a:p>
      </dgm:t>
    </dgm:pt>
    <dgm:pt modelId="{6AE97D24-FB9E-4D7F-A997-988F0D653167}" type="pres">
      <dgm:prSet presAssocID="{E63625B9-7288-49E0-90F9-465ABE4B9E28}" presName="Name0" presStyleCnt="0">
        <dgm:presLayoutVars>
          <dgm:dir/>
          <dgm:animLvl val="lvl"/>
          <dgm:resizeHandles val="exact"/>
        </dgm:presLayoutVars>
      </dgm:prSet>
      <dgm:spPr/>
    </dgm:pt>
    <dgm:pt modelId="{E26495C0-D361-493B-A6BF-344060147A98}" type="pres">
      <dgm:prSet presAssocID="{7D4E85D5-F68F-4832-9B27-88EF79CCEB6D}" presName="boxAndChildren" presStyleCnt="0"/>
      <dgm:spPr/>
    </dgm:pt>
    <dgm:pt modelId="{4E0C0BD3-D9D2-4440-8364-1D8E5B135CB9}" type="pres">
      <dgm:prSet presAssocID="{7D4E85D5-F68F-4832-9B27-88EF79CCEB6D}" presName="parentTextBox" presStyleLbl="alignNode1" presStyleIdx="0" presStyleCnt="6"/>
      <dgm:spPr/>
    </dgm:pt>
    <dgm:pt modelId="{EAC678B5-D25F-435F-95DC-B5B19D140E34}" type="pres">
      <dgm:prSet presAssocID="{7D4E85D5-F68F-4832-9B27-88EF79CCEB6D}" presName="descendantBox" presStyleLbl="bgAccFollowNode1" presStyleIdx="0" presStyleCnt="6"/>
      <dgm:spPr/>
    </dgm:pt>
    <dgm:pt modelId="{9299174F-C33D-4988-91F0-610DD7280768}" type="pres">
      <dgm:prSet presAssocID="{FDAA30A3-5E35-4100-9F1A-129BB0C73568}" presName="sp" presStyleCnt="0"/>
      <dgm:spPr/>
    </dgm:pt>
    <dgm:pt modelId="{AD2E21B6-72E9-4253-BF68-EB4C7DA8E383}" type="pres">
      <dgm:prSet presAssocID="{A3FB10BB-4DD8-4416-AD3C-C4BF9E8FAE2C}" presName="arrowAndChildren" presStyleCnt="0"/>
      <dgm:spPr/>
    </dgm:pt>
    <dgm:pt modelId="{776BE5F8-8186-4DC3-85EF-D1E34905A5BB}" type="pres">
      <dgm:prSet presAssocID="{A3FB10BB-4DD8-4416-AD3C-C4BF9E8FAE2C}" presName="parentTextArrow" presStyleLbl="node1" presStyleIdx="0" presStyleCnt="0"/>
      <dgm:spPr/>
    </dgm:pt>
    <dgm:pt modelId="{820AA5E8-ABC9-46DF-AB4B-F076AD4EDC86}" type="pres">
      <dgm:prSet presAssocID="{A3FB10BB-4DD8-4416-AD3C-C4BF9E8FAE2C}" presName="arrow" presStyleLbl="alignNode1" presStyleIdx="1" presStyleCnt="6"/>
      <dgm:spPr/>
    </dgm:pt>
    <dgm:pt modelId="{5AA84E7B-FF83-4B47-883C-FD5938CCBFB9}" type="pres">
      <dgm:prSet presAssocID="{A3FB10BB-4DD8-4416-AD3C-C4BF9E8FAE2C}" presName="descendantArrow" presStyleLbl="bgAccFollowNode1" presStyleIdx="1" presStyleCnt="6"/>
      <dgm:spPr/>
    </dgm:pt>
    <dgm:pt modelId="{0F5C816A-BE13-4307-9158-6577176B9B19}" type="pres">
      <dgm:prSet presAssocID="{4643FFBB-3C59-4D6E-84AA-6EB76FD69321}" presName="sp" presStyleCnt="0"/>
      <dgm:spPr/>
    </dgm:pt>
    <dgm:pt modelId="{62CF2AB1-88AC-4FA0-B1E8-3E4EBF033B19}" type="pres">
      <dgm:prSet presAssocID="{27BA1B26-6A2B-4E73-88A8-9238DF1F50B0}" presName="arrowAndChildren" presStyleCnt="0"/>
      <dgm:spPr/>
    </dgm:pt>
    <dgm:pt modelId="{5DF6C0B0-DF5B-4C1A-9EBB-4B7A71ABCE8A}" type="pres">
      <dgm:prSet presAssocID="{27BA1B26-6A2B-4E73-88A8-9238DF1F50B0}" presName="parentTextArrow" presStyleLbl="node1" presStyleIdx="0" presStyleCnt="0"/>
      <dgm:spPr/>
    </dgm:pt>
    <dgm:pt modelId="{B326543D-5B9B-4FC7-82A3-FED63EA3C8A9}" type="pres">
      <dgm:prSet presAssocID="{27BA1B26-6A2B-4E73-88A8-9238DF1F50B0}" presName="arrow" presStyleLbl="alignNode1" presStyleIdx="2" presStyleCnt="6"/>
      <dgm:spPr/>
    </dgm:pt>
    <dgm:pt modelId="{23C646F4-F8B3-4713-A8B1-1BAA8B350B0E}" type="pres">
      <dgm:prSet presAssocID="{27BA1B26-6A2B-4E73-88A8-9238DF1F50B0}" presName="descendantArrow" presStyleLbl="bgAccFollowNode1" presStyleIdx="2" presStyleCnt="6"/>
      <dgm:spPr/>
    </dgm:pt>
    <dgm:pt modelId="{3CA69916-CC7C-4620-84D6-E328A149A296}" type="pres">
      <dgm:prSet presAssocID="{BB8091E9-1C21-4B4F-B905-13DAF1127063}" presName="sp" presStyleCnt="0"/>
      <dgm:spPr/>
    </dgm:pt>
    <dgm:pt modelId="{803795E7-15C9-41F1-82E5-330A095A6510}" type="pres">
      <dgm:prSet presAssocID="{59BBF706-30AE-457B-8BBB-EF9B81F7FEC9}" presName="arrowAndChildren" presStyleCnt="0"/>
      <dgm:spPr/>
    </dgm:pt>
    <dgm:pt modelId="{F96395BC-7354-46B4-89F1-696E7718091B}" type="pres">
      <dgm:prSet presAssocID="{59BBF706-30AE-457B-8BBB-EF9B81F7FEC9}" presName="parentTextArrow" presStyleLbl="node1" presStyleIdx="0" presStyleCnt="0"/>
      <dgm:spPr/>
    </dgm:pt>
    <dgm:pt modelId="{8DF6E035-C6D7-4A2D-BE4B-BF3B48FEA071}" type="pres">
      <dgm:prSet presAssocID="{59BBF706-30AE-457B-8BBB-EF9B81F7FEC9}" presName="arrow" presStyleLbl="alignNode1" presStyleIdx="3" presStyleCnt="6"/>
      <dgm:spPr/>
    </dgm:pt>
    <dgm:pt modelId="{BE70DC7C-E7A8-44C6-9082-8586BE91DC1D}" type="pres">
      <dgm:prSet presAssocID="{59BBF706-30AE-457B-8BBB-EF9B81F7FEC9}" presName="descendantArrow" presStyleLbl="bgAccFollowNode1" presStyleIdx="3" presStyleCnt="6" custLinFactNeighborX="229"/>
      <dgm:spPr/>
    </dgm:pt>
    <dgm:pt modelId="{25FAE580-EBC4-473E-B158-724599C1DE49}" type="pres">
      <dgm:prSet presAssocID="{528BD0F6-8C0A-455F-9D85-6C8D0B6C6A57}" presName="sp" presStyleCnt="0"/>
      <dgm:spPr/>
    </dgm:pt>
    <dgm:pt modelId="{A8DA47CE-7B28-4A9A-A1C2-4495DFB6B57F}" type="pres">
      <dgm:prSet presAssocID="{09A44E48-A7FB-481D-80EF-7B82BFE98136}" presName="arrowAndChildren" presStyleCnt="0"/>
      <dgm:spPr/>
    </dgm:pt>
    <dgm:pt modelId="{F58720BD-3330-458C-BBC9-7708B53BC351}" type="pres">
      <dgm:prSet presAssocID="{09A44E48-A7FB-481D-80EF-7B82BFE98136}" presName="parentTextArrow" presStyleLbl="node1" presStyleIdx="0" presStyleCnt="0"/>
      <dgm:spPr/>
    </dgm:pt>
    <dgm:pt modelId="{CF647DF1-891C-4A2C-9CC5-06605EC327F0}" type="pres">
      <dgm:prSet presAssocID="{09A44E48-A7FB-481D-80EF-7B82BFE98136}" presName="arrow" presStyleLbl="alignNode1" presStyleIdx="4" presStyleCnt="6" custLinFactNeighborX="-2004" custLinFactNeighborY="-97222"/>
      <dgm:spPr/>
    </dgm:pt>
    <dgm:pt modelId="{CF8DB69C-D60E-4F6E-8941-47A1D7ECE896}" type="pres">
      <dgm:prSet presAssocID="{09A44E48-A7FB-481D-80EF-7B82BFE98136}" presName="descendantArrow" presStyleLbl="bgAccFollowNode1" presStyleIdx="4" presStyleCnt="6" custLinFactY="-51490" custLinFactNeighborX="0" custLinFactNeighborY="-100000"/>
      <dgm:spPr/>
    </dgm:pt>
    <dgm:pt modelId="{F9B658AD-DC3A-4811-AE3E-7ED4936EDFB2}" type="pres">
      <dgm:prSet presAssocID="{F5162C58-17CC-4C39-8DD6-245F1FDC412F}" presName="sp" presStyleCnt="0"/>
      <dgm:spPr/>
    </dgm:pt>
    <dgm:pt modelId="{EB235BFF-45CA-4D42-99FE-531F9A0524B5}" type="pres">
      <dgm:prSet presAssocID="{CBF1A3AA-68D0-4B4A-AD8B-99E180D13B79}" presName="arrowAndChildren" presStyleCnt="0"/>
      <dgm:spPr/>
    </dgm:pt>
    <dgm:pt modelId="{2E1B99E5-4968-4098-8781-B199D905CD17}" type="pres">
      <dgm:prSet presAssocID="{CBF1A3AA-68D0-4B4A-AD8B-99E180D13B79}" presName="parentTextArrow" presStyleLbl="node1" presStyleIdx="0" presStyleCnt="0"/>
      <dgm:spPr/>
    </dgm:pt>
    <dgm:pt modelId="{AE79F084-5A27-49A1-8911-FE3F076B0888}" type="pres">
      <dgm:prSet presAssocID="{CBF1A3AA-68D0-4B4A-AD8B-99E180D13B79}" presName="arrow" presStyleLbl="alignNode1" presStyleIdx="5" presStyleCnt="6" custLinFactY="3153" custLinFactNeighborX="-2062" custLinFactNeighborY="100000"/>
      <dgm:spPr/>
    </dgm:pt>
    <dgm:pt modelId="{0D8091C4-33BD-4A7B-8182-8A36E205BEEE}" type="pres">
      <dgm:prSet presAssocID="{CBF1A3AA-68D0-4B4A-AD8B-99E180D13B79}" presName="descendantArrow" presStyleLbl="bgAccFollowNode1" presStyleIdx="5" presStyleCnt="6" custLinFactY="60615" custLinFactNeighborX="0" custLinFactNeighborY="100000"/>
      <dgm:spPr/>
    </dgm:pt>
  </dgm:ptLst>
  <dgm:cxnLst>
    <dgm:cxn modelId="{F37FCD00-F41B-4134-9635-7CD08F840800}" type="presOf" srcId="{59BBF706-30AE-457B-8BBB-EF9B81F7FEC9}" destId="{F96395BC-7354-46B4-89F1-696E7718091B}" srcOrd="0" destOrd="0" presId="urn:microsoft.com/office/officeart/2016/7/layout/VerticalDownArrowProcess"/>
    <dgm:cxn modelId="{63F8A604-0085-4119-BAAB-110C93ED5E5A}" srcId="{09A44E48-A7FB-481D-80EF-7B82BFE98136}" destId="{B0B41FA0-9F08-4A71-A7EE-52ADBCC9E93D}" srcOrd="0" destOrd="0" parTransId="{68AE3C81-549E-438D-964E-42CF20A185FA}" sibTransId="{E7F42C9C-81E2-40E0-8E37-6718FF3EE6A6}"/>
    <dgm:cxn modelId="{90E4EA04-00E1-4611-8DE6-357028AB380E}" type="presOf" srcId="{27BA1B26-6A2B-4E73-88A8-9238DF1F50B0}" destId="{5DF6C0B0-DF5B-4C1A-9EBB-4B7A71ABCE8A}" srcOrd="0" destOrd="0" presId="urn:microsoft.com/office/officeart/2016/7/layout/VerticalDownArrowProcess"/>
    <dgm:cxn modelId="{B3202D11-399B-4C92-BD09-7683BAAFAB4F}" type="presOf" srcId="{09A44E48-A7FB-481D-80EF-7B82BFE98136}" destId="{F58720BD-3330-458C-BBC9-7708B53BC351}" srcOrd="0" destOrd="0" presId="urn:microsoft.com/office/officeart/2016/7/layout/VerticalDownArrowProcess"/>
    <dgm:cxn modelId="{37B1D015-18E3-4464-93A5-47FFAB4BA214}" srcId="{E63625B9-7288-49E0-90F9-465ABE4B9E28}" destId="{59BBF706-30AE-457B-8BBB-EF9B81F7FEC9}" srcOrd="2" destOrd="0" parTransId="{54682272-1602-483B-8F9F-CD1E6EC30D9A}" sibTransId="{BB8091E9-1C21-4B4F-B905-13DAF1127063}"/>
    <dgm:cxn modelId="{4C74C723-8301-46F5-9229-214981D93699}" srcId="{7D4E85D5-F68F-4832-9B27-88EF79CCEB6D}" destId="{66E60844-C0AD-4950-A0D2-CF461538A4FE}" srcOrd="0" destOrd="0" parTransId="{9BACF4FC-4D9A-4929-A527-701B50B83ACF}" sibTransId="{671D8D54-82A6-431F-A836-8CF427173E63}"/>
    <dgm:cxn modelId="{4F90012D-D258-43E2-B27C-1B63965154C9}" srcId="{59BBF706-30AE-457B-8BBB-EF9B81F7FEC9}" destId="{FFFF6551-9C54-414A-8F42-DE384F5DFDA3}" srcOrd="0" destOrd="0" parTransId="{78391351-8109-4C7C-9F52-30F0CA1B1104}" sibTransId="{0CD5401C-4A52-4452-B31F-5B8C0B191FF7}"/>
    <dgm:cxn modelId="{90D6A82F-FECF-4376-B133-43417DC0E577}" srcId="{27BA1B26-6A2B-4E73-88A8-9238DF1F50B0}" destId="{43826178-FA40-48B4-84D8-EF342CA40C97}" srcOrd="0" destOrd="0" parTransId="{A88EC258-0854-4E00-85C6-9ECE1DDC9AA9}" sibTransId="{E93C450F-7B4C-4EFC-B242-D65B65C3C271}"/>
    <dgm:cxn modelId="{9C1DB430-E1D0-4EDC-91E2-80A2086DE46F}" type="presOf" srcId="{B0B41FA0-9F08-4A71-A7EE-52ADBCC9E93D}" destId="{CF8DB69C-D60E-4F6E-8941-47A1D7ECE896}" srcOrd="0" destOrd="0" presId="urn:microsoft.com/office/officeart/2016/7/layout/VerticalDownArrowProcess"/>
    <dgm:cxn modelId="{A82D2E3B-8BEF-44F8-87B3-4B93362A87EE}" srcId="{A3FB10BB-4DD8-4416-AD3C-C4BF9E8FAE2C}" destId="{4100D538-7469-4954-BFCB-FB88EEB842B6}" srcOrd="0" destOrd="0" parTransId="{77CF9C03-BE94-4075-8DAF-456F91FD6050}" sibTransId="{D8138F9A-17E6-4A23-A4AB-D71EDEAF4890}"/>
    <dgm:cxn modelId="{4AE1E05C-C312-45AB-BC86-1C965AFBCD10}" type="presOf" srcId="{09A44E48-A7FB-481D-80EF-7B82BFE98136}" destId="{CF647DF1-891C-4A2C-9CC5-06605EC327F0}" srcOrd="1" destOrd="0" presId="urn:microsoft.com/office/officeart/2016/7/layout/VerticalDownArrowProcess"/>
    <dgm:cxn modelId="{20759763-0919-4166-B38B-2C2B4B6DF5FC}" type="presOf" srcId="{59BBF706-30AE-457B-8BBB-EF9B81F7FEC9}" destId="{8DF6E035-C6D7-4A2D-BE4B-BF3B48FEA071}" srcOrd="1" destOrd="0" presId="urn:microsoft.com/office/officeart/2016/7/layout/VerticalDownArrowProcess"/>
    <dgm:cxn modelId="{E0564149-140F-4418-AAF9-8B0C0ECAC4FC}" type="presOf" srcId="{FFFF6551-9C54-414A-8F42-DE384F5DFDA3}" destId="{BE70DC7C-E7A8-44C6-9082-8586BE91DC1D}" srcOrd="0" destOrd="0" presId="urn:microsoft.com/office/officeart/2016/7/layout/VerticalDownArrowProcess"/>
    <dgm:cxn modelId="{D78D554B-8D0E-4317-A399-D11D9890A9D3}" srcId="{CBF1A3AA-68D0-4B4A-AD8B-99E180D13B79}" destId="{595B5BC2-2E0B-41AE-997B-12D2E1371CA5}" srcOrd="0" destOrd="0" parTransId="{08FFA931-AD78-4D6C-A2CA-E50B490181DB}" sibTransId="{6E75090A-3684-45BB-9DCE-D67D3216F0FC}"/>
    <dgm:cxn modelId="{A6563177-C052-4A5F-9A09-DB9A6B293976}" type="presOf" srcId="{66E60844-C0AD-4950-A0D2-CF461538A4FE}" destId="{EAC678B5-D25F-435F-95DC-B5B19D140E34}" srcOrd="0" destOrd="0" presId="urn:microsoft.com/office/officeart/2016/7/layout/VerticalDownArrowProcess"/>
    <dgm:cxn modelId="{B3BF585A-E452-47D7-835D-1163DE4A27CE}" type="presOf" srcId="{CBF1A3AA-68D0-4B4A-AD8B-99E180D13B79}" destId="{2E1B99E5-4968-4098-8781-B199D905CD17}" srcOrd="0" destOrd="0" presId="urn:microsoft.com/office/officeart/2016/7/layout/VerticalDownArrowProcess"/>
    <dgm:cxn modelId="{9FD2DC80-029C-4FCA-B1E2-09747F0FBEF1}" type="presOf" srcId="{CBF1A3AA-68D0-4B4A-AD8B-99E180D13B79}" destId="{AE79F084-5A27-49A1-8911-FE3F076B0888}" srcOrd="1" destOrd="0" presId="urn:microsoft.com/office/officeart/2016/7/layout/VerticalDownArrowProcess"/>
    <dgm:cxn modelId="{A3CE8592-3AD0-44C3-A73C-DC4216DA932C}" type="presOf" srcId="{595B5BC2-2E0B-41AE-997B-12D2E1371CA5}" destId="{0D8091C4-33BD-4A7B-8182-8A36E205BEEE}" srcOrd="0" destOrd="0" presId="urn:microsoft.com/office/officeart/2016/7/layout/VerticalDownArrowProcess"/>
    <dgm:cxn modelId="{852B45AF-19A9-4B07-B751-3C8DC50E5657}" srcId="{E63625B9-7288-49E0-90F9-465ABE4B9E28}" destId="{A3FB10BB-4DD8-4416-AD3C-C4BF9E8FAE2C}" srcOrd="4" destOrd="0" parTransId="{0F489CC3-8C73-4D40-88CE-AF13D7FFB44E}" sibTransId="{FDAA30A3-5E35-4100-9F1A-129BB0C73568}"/>
    <dgm:cxn modelId="{F8A0AFBE-3970-480D-8546-C0D9BA6A2A38}" type="presOf" srcId="{27BA1B26-6A2B-4E73-88A8-9238DF1F50B0}" destId="{B326543D-5B9B-4FC7-82A3-FED63EA3C8A9}" srcOrd="1" destOrd="0" presId="urn:microsoft.com/office/officeart/2016/7/layout/VerticalDownArrowProcess"/>
    <dgm:cxn modelId="{DD80CECE-F4E7-444B-9E58-2FC5DCB68D4B}" srcId="{E63625B9-7288-49E0-90F9-465ABE4B9E28}" destId="{09A44E48-A7FB-481D-80EF-7B82BFE98136}" srcOrd="1" destOrd="0" parTransId="{C02ACCB2-CF43-414F-80D4-9195BE974D12}" sibTransId="{528BD0F6-8C0A-455F-9D85-6C8D0B6C6A57}"/>
    <dgm:cxn modelId="{F1E467CF-E26F-40E2-AB61-FF0546A269A1}" srcId="{E63625B9-7288-49E0-90F9-465ABE4B9E28}" destId="{27BA1B26-6A2B-4E73-88A8-9238DF1F50B0}" srcOrd="3" destOrd="0" parTransId="{8AE76C6D-D54A-4319-B2C6-26A2F640E0A5}" sibTransId="{4643FFBB-3C59-4D6E-84AA-6EB76FD69321}"/>
    <dgm:cxn modelId="{CCAD38D1-98D3-4665-83C6-D1583303EEC3}" type="presOf" srcId="{4100D538-7469-4954-BFCB-FB88EEB842B6}" destId="{5AA84E7B-FF83-4B47-883C-FD5938CCBFB9}" srcOrd="0" destOrd="0" presId="urn:microsoft.com/office/officeart/2016/7/layout/VerticalDownArrowProcess"/>
    <dgm:cxn modelId="{0E5F0FD3-8F74-4079-BDA8-8A25DBC9B024}" type="presOf" srcId="{7D4E85D5-F68F-4832-9B27-88EF79CCEB6D}" destId="{4E0C0BD3-D9D2-4440-8364-1D8E5B135CB9}" srcOrd="0" destOrd="0" presId="urn:microsoft.com/office/officeart/2016/7/layout/VerticalDownArrowProcess"/>
    <dgm:cxn modelId="{422D5ED3-D93C-43B9-AD0D-D95F31B83002}" type="presOf" srcId="{43826178-FA40-48B4-84D8-EF342CA40C97}" destId="{23C646F4-F8B3-4713-A8B1-1BAA8B350B0E}" srcOrd="0" destOrd="0" presId="urn:microsoft.com/office/officeart/2016/7/layout/VerticalDownArrowProcess"/>
    <dgm:cxn modelId="{2D4D84DB-E2E7-4D3B-8B5A-AF4E9A13BE26}" type="presOf" srcId="{A3FB10BB-4DD8-4416-AD3C-C4BF9E8FAE2C}" destId="{776BE5F8-8186-4DC3-85EF-D1E34905A5BB}" srcOrd="0" destOrd="0" presId="urn:microsoft.com/office/officeart/2016/7/layout/VerticalDownArrowProcess"/>
    <dgm:cxn modelId="{3D5201DF-6CE3-475C-BECA-24C2AC67D369}" srcId="{E63625B9-7288-49E0-90F9-465ABE4B9E28}" destId="{CBF1A3AA-68D0-4B4A-AD8B-99E180D13B79}" srcOrd="0" destOrd="0" parTransId="{7DAED433-9272-44F2-B7C4-0944B36B74FE}" sibTransId="{F5162C58-17CC-4C39-8DD6-245F1FDC412F}"/>
    <dgm:cxn modelId="{B56782E5-3626-4CD6-A21C-D25064F014A0}" type="presOf" srcId="{A3FB10BB-4DD8-4416-AD3C-C4BF9E8FAE2C}" destId="{820AA5E8-ABC9-46DF-AB4B-F076AD4EDC86}" srcOrd="1" destOrd="0" presId="urn:microsoft.com/office/officeart/2016/7/layout/VerticalDownArrowProcess"/>
    <dgm:cxn modelId="{F77A7AF0-7A5E-426E-ADC1-0891AB7BDDBF}" srcId="{E63625B9-7288-49E0-90F9-465ABE4B9E28}" destId="{7D4E85D5-F68F-4832-9B27-88EF79CCEB6D}" srcOrd="5" destOrd="0" parTransId="{C9402118-9894-45C5-B565-BDDEF7A8E514}" sibTransId="{B4B87D93-BBD2-4E60-A835-354AACC91490}"/>
    <dgm:cxn modelId="{928B62F3-8C3F-4300-878E-F786F578ECC3}" type="presOf" srcId="{E63625B9-7288-49E0-90F9-465ABE4B9E28}" destId="{6AE97D24-FB9E-4D7F-A997-988F0D653167}" srcOrd="0" destOrd="0" presId="urn:microsoft.com/office/officeart/2016/7/layout/VerticalDownArrowProcess"/>
    <dgm:cxn modelId="{11B7B447-17F2-4693-9822-685F3F4D4EEF}" type="presParOf" srcId="{6AE97D24-FB9E-4D7F-A997-988F0D653167}" destId="{E26495C0-D361-493B-A6BF-344060147A98}" srcOrd="0" destOrd="0" presId="urn:microsoft.com/office/officeart/2016/7/layout/VerticalDownArrowProcess"/>
    <dgm:cxn modelId="{43C5F2A2-1238-4C70-B910-CA7A39A0ECCA}" type="presParOf" srcId="{E26495C0-D361-493B-A6BF-344060147A98}" destId="{4E0C0BD3-D9D2-4440-8364-1D8E5B135CB9}" srcOrd="0" destOrd="0" presId="urn:microsoft.com/office/officeart/2016/7/layout/VerticalDownArrowProcess"/>
    <dgm:cxn modelId="{A894200A-3B6B-4766-9E41-CF8CD2390743}" type="presParOf" srcId="{E26495C0-D361-493B-A6BF-344060147A98}" destId="{EAC678B5-D25F-435F-95DC-B5B19D140E34}" srcOrd="1" destOrd="0" presId="urn:microsoft.com/office/officeart/2016/7/layout/VerticalDownArrowProcess"/>
    <dgm:cxn modelId="{8CFB71DB-F506-4AC3-BA64-C5BFF4C79989}" type="presParOf" srcId="{6AE97D24-FB9E-4D7F-A997-988F0D653167}" destId="{9299174F-C33D-4988-91F0-610DD7280768}" srcOrd="1" destOrd="0" presId="urn:microsoft.com/office/officeart/2016/7/layout/VerticalDownArrowProcess"/>
    <dgm:cxn modelId="{D0CB7C36-674C-410D-85D2-DB2D860E0337}" type="presParOf" srcId="{6AE97D24-FB9E-4D7F-A997-988F0D653167}" destId="{AD2E21B6-72E9-4253-BF68-EB4C7DA8E383}" srcOrd="2" destOrd="0" presId="urn:microsoft.com/office/officeart/2016/7/layout/VerticalDownArrowProcess"/>
    <dgm:cxn modelId="{C257146E-FDC0-4AE0-9EDD-4C4C0E626530}" type="presParOf" srcId="{AD2E21B6-72E9-4253-BF68-EB4C7DA8E383}" destId="{776BE5F8-8186-4DC3-85EF-D1E34905A5BB}" srcOrd="0" destOrd="0" presId="urn:microsoft.com/office/officeart/2016/7/layout/VerticalDownArrowProcess"/>
    <dgm:cxn modelId="{82959C36-568E-42F4-B3FA-CED61A01D557}" type="presParOf" srcId="{AD2E21B6-72E9-4253-BF68-EB4C7DA8E383}" destId="{820AA5E8-ABC9-46DF-AB4B-F076AD4EDC86}" srcOrd="1" destOrd="0" presId="urn:microsoft.com/office/officeart/2016/7/layout/VerticalDownArrowProcess"/>
    <dgm:cxn modelId="{6D9C3998-2892-414C-9176-EC7675C40023}" type="presParOf" srcId="{AD2E21B6-72E9-4253-BF68-EB4C7DA8E383}" destId="{5AA84E7B-FF83-4B47-883C-FD5938CCBFB9}" srcOrd="2" destOrd="0" presId="urn:microsoft.com/office/officeart/2016/7/layout/VerticalDownArrowProcess"/>
    <dgm:cxn modelId="{EFB70056-A113-4323-B00C-343F9670CFC5}" type="presParOf" srcId="{6AE97D24-FB9E-4D7F-A997-988F0D653167}" destId="{0F5C816A-BE13-4307-9158-6577176B9B19}" srcOrd="3" destOrd="0" presId="urn:microsoft.com/office/officeart/2016/7/layout/VerticalDownArrowProcess"/>
    <dgm:cxn modelId="{2F9357EE-3A6B-441A-8D8E-6F1FDA452026}" type="presParOf" srcId="{6AE97D24-FB9E-4D7F-A997-988F0D653167}" destId="{62CF2AB1-88AC-4FA0-B1E8-3E4EBF033B19}" srcOrd="4" destOrd="0" presId="urn:microsoft.com/office/officeart/2016/7/layout/VerticalDownArrowProcess"/>
    <dgm:cxn modelId="{6F1A3F62-1C90-4CBA-BB36-70B5FE708EFC}" type="presParOf" srcId="{62CF2AB1-88AC-4FA0-B1E8-3E4EBF033B19}" destId="{5DF6C0B0-DF5B-4C1A-9EBB-4B7A71ABCE8A}" srcOrd="0" destOrd="0" presId="urn:microsoft.com/office/officeart/2016/7/layout/VerticalDownArrowProcess"/>
    <dgm:cxn modelId="{440B9E21-FD67-432F-92C3-F47BB5C45A4A}" type="presParOf" srcId="{62CF2AB1-88AC-4FA0-B1E8-3E4EBF033B19}" destId="{B326543D-5B9B-4FC7-82A3-FED63EA3C8A9}" srcOrd="1" destOrd="0" presId="urn:microsoft.com/office/officeart/2016/7/layout/VerticalDownArrowProcess"/>
    <dgm:cxn modelId="{6C906495-D24D-48AC-9DF5-ACDC7821FAD3}" type="presParOf" srcId="{62CF2AB1-88AC-4FA0-B1E8-3E4EBF033B19}" destId="{23C646F4-F8B3-4713-A8B1-1BAA8B350B0E}" srcOrd="2" destOrd="0" presId="urn:microsoft.com/office/officeart/2016/7/layout/VerticalDownArrowProcess"/>
    <dgm:cxn modelId="{1F5BA6B8-8BAE-4BBD-B08D-5D2D72137C26}" type="presParOf" srcId="{6AE97D24-FB9E-4D7F-A997-988F0D653167}" destId="{3CA69916-CC7C-4620-84D6-E328A149A296}" srcOrd="5" destOrd="0" presId="urn:microsoft.com/office/officeart/2016/7/layout/VerticalDownArrowProcess"/>
    <dgm:cxn modelId="{87E51C13-76B0-4B37-8A75-25CE47C34D53}" type="presParOf" srcId="{6AE97D24-FB9E-4D7F-A997-988F0D653167}" destId="{803795E7-15C9-41F1-82E5-330A095A6510}" srcOrd="6" destOrd="0" presId="urn:microsoft.com/office/officeart/2016/7/layout/VerticalDownArrowProcess"/>
    <dgm:cxn modelId="{4C0FDC28-2B7F-4A0D-95F6-DA42D4369C0F}" type="presParOf" srcId="{803795E7-15C9-41F1-82E5-330A095A6510}" destId="{F96395BC-7354-46B4-89F1-696E7718091B}" srcOrd="0" destOrd="0" presId="urn:microsoft.com/office/officeart/2016/7/layout/VerticalDownArrowProcess"/>
    <dgm:cxn modelId="{E291A225-0803-466D-996B-6EBE09804FF8}" type="presParOf" srcId="{803795E7-15C9-41F1-82E5-330A095A6510}" destId="{8DF6E035-C6D7-4A2D-BE4B-BF3B48FEA071}" srcOrd="1" destOrd="0" presId="urn:microsoft.com/office/officeart/2016/7/layout/VerticalDownArrowProcess"/>
    <dgm:cxn modelId="{20E8A7DF-9F7D-4A2D-8364-F39611A40921}" type="presParOf" srcId="{803795E7-15C9-41F1-82E5-330A095A6510}" destId="{BE70DC7C-E7A8-44C6-9082-8586BE91DC1D}" srcOrd="2" destOrd="0" presId="urn:microsoft.com/office/officeart/2016/7/layout/VerticalDownArrowProcess"/>
    <dgm:cxn modelId="{AA102846-1A07-4AD3-8128-6EC13E91A03D}" type="presParOf" srcId="{6AE97D24-FB9E-4D7F-A997-988F0D653167}" destId="{25FAE580-EBC4-473E-B158-724599C1DE49}" srcOrd="7" destOrd="0" presId="urn:microsoft.com/office/officeart/2016/7/layout/VerticalDownArrowProcess"/>
    <dgm:cxn modelId="{AC16FFBE-60F1-44E6-9407-A5829BB290B9}" type="presParOf" srcId="{6AE97D24-FB9E-4D7F-A997-988F0D653167}" destId="{A8DA47CE-7B28-4A9A-A1C2-4495DFB6B57F}" srcOrd="8" destOrd="0" presId="urn:microsoft.com/office/officeart/2016/7/layout/VerticalDownArrowProcess"/>
    <dgm:cxn modelId="{9A523B0A-8467-4F1F-94C5-D22B86991042}" type="presParOf" srcId="{A8DA47CE-7B28-4A9A-A1C2-4495DFB6B57F}" destId="{F58720BD-3330-458C-BBC9-7708B53BC351}" srcOrd="0" destOrd="0" presId="urn:microsoft.com/office/officeart/2016/7/layout/VerticalDownArrowProcess"/>
    <dgm:cxn modelId="{5ACC0420-34DF-40C7-B3D3-D79A925A5DB3}" type="presParOf" srcId="{A8DA47CE-7B28-4A9A-A1C2-4495DFB6B57F}" destId="{CF647DF1-891C-4A2C-9CC5-06605EC327F0}" srcOrd="1" destOrd="0" presId="urn:microsoft.com/office/officeart/2016/7/layout/VerticalDownArrowProcess"/>
    <dgm:cxn modelId="{C0905CA5-3624-4904-BD09-BB44A0BC7D1E}" type="presParOf" srcId="{A8DA47CE-7B28-4A9A-A1C2-4495DFB6B57F}" destId="{CF8DB69C-D60E-4F6E-8941-47A1D7ECE896}" srcOrd="2" destOrd="0" presId="urn:microsoft.com/office/officeart/2016/7/layout/VerticalDownArrowProcess"/>
    <dgm:cxn modelId="{71055C27-C5B0-404E-8B16-F5F0362F68BD}" type="presParOf" srcId="{6AE97D24-FB9E-4D7F-A997-988F0D653167}" destId="{F9B658AD-DC3A-4811-AE3E-7ED4936EDFB2}" srcOrd="9" destOrd="0" presId="urn:microsoft.com/office/officeart/2016/7/layout/VerticalDownArrowProcess"/>
    <dgm:cxn modelId="{E7749A53-794B-4B12-9E01-41D27A6D7428}" type="presParOf" srcId="{6AE97D24-FB9E-4D7F-A997-988F0D653167}" destId="{EB235BFF-45CA-4D42-99FE-531F9A0524B5}" srcOrd="10" destOrd="0" presId="urn:microsoft.com/office/officeart/2016/7/layout/VerticalDownArrowProcess"/>
    <dgm:cxn modelId="{CA25F9C2-DB06-4F32-81C6-1C216D97098B}" type="presParOf" srcId="{EB235BFF-45CA-4D42-99FE-531F9A0524B5}" destId="{2E1B99E5-4968-4098-8781-B199D905CD17}" srcOrd="0" destOrd="0" presId="urn:microsoft.com/office/officeart/2016/7/layout/VerticalDownArrowProcess"/>
    <dgm:cxn modelId="{3D889207-4471-468E-AB30-5960C3A0D2A4}" type="presParOf" srcId="{EB235BFF-45CA-4D42-99FE-531F9A0524B5}" destId="{AE79F084-5A27-49A1-8911-FE3F076B0888}" srcOrd="1" destOrd="0" presId="urn:microsoft.com/office/officeart/2016/7/layout/VerticalDownArrowProcess"/>
    <dgm:cxn modelId="{1CC4BD8F-3F2A-4985-B988-BD9D5559C9E0}" type="presParOf" srcId="{EB235BFF-45CA-4D42-99FE-531F9A0524B5}" destId="{0D8091C4-33BD-4A7B-8182-8A36E205BEEE}"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3625B9-7288-49E0-90F9-465ABE4B9E28}" type="doc">
      <dgm:prSet loTypeId="urn:microsoft.com/office/officeart/2016/7/layout/VerticalDownArrowProcess" loCatId="process" qsTypeId="urn:microsoft.com/office/officeart/2005/8/quickstyle/simple4" qsCatId="simple" csTypeId="urn:microsoft.com/office/officeart/2005/8/colors/accent5_2" csCatId="accent5" phldr="1"/>
      <dgm:spPr/>
      <dgm:t>
        <a:bodyPr/>
        <a:lstStyle/>
        <a:p>
          <a:endParaRPr lang="en-US"/>
        </a:p>
      </dgm:t>
    </dgm:pt>
    <dgm:pt modelId="{CBF1A3AA-68D0-4B4A-AD8B-99E180D13B79}">
      <dgm:prSet custT="1"/>
      <dgm:spPr/>
      <dgm:t>
        <a:bodyPr/>
        <a:lstStyle/>
        <a:p>
          <a:r>
            <a:rPr lang="en-US" sz="1500" dirty="0">
              <a:solidFill>
                <a:schemeClr val="bg2">
                  <a:lumMod val="50000"/>
                </a:schemeClr>
              </a:solidFill>
            </a:rPr>
            <a:t>Game Planning</a:t>
          </a:r>
        </a:p>
        <a:p>
          <a:r>
            <a:rPr lang="en-US" sz="1100" dirty="0"/>
            <a:t>Duration: 2 days</a:t>
          </a:r>
        </a:p>
      </dgm:t>
    </dgm:pt>
    <dgm:pt modelId="{7DAED433-9272-44F2-B7C4-0944B36B74FE}" type="parTrans" cxnId="{3D5201DF-6CE3-475C-BECA-24C2AC67D369}">
      <dgm:prSet/>
      <dgm:spPr/>
      <dgm:t>
        <a:bodyPr/>
        <a:lstStyle/>
        <a:p>
          <a:endParaRPr lang="en-US"/>
        </a:p>
      </dgm:t>
    </dgm:pt>
    <dgm:pt modelId="{F5162C58-17CC-4C39-8DD6-245F1FDC412F}" type="sibTrans" cxnId="{3D5201DF-6CE3-475C-BECA-24C2AC67D369}">
      <dgm:prSet/>
      <dgm:spPr/>
      <dgm:t>
        <a:bodyPr/>
        <a:lstStyle/>
        <a:p>
          <a:endParaRPr lang="en-US"/>
        </a:p>
      </dgm:t>
    </dgm:pt>
    <dgm:pt modelId="{09A44E48-A7FB-481D-80EF-7B82BFE98136}">
      <dgm:prSet custT="1"/>
      <dgm:spPr/>
      <dgm:t>
        <a:bodyPr/>
        <a:lstStyle/>
        <a:p>
          <a:pPr algn="ctr"/>
          <a:r>
            <a:rPr lang="en-US" sz="1600" dirty="0">
              <a:solidFill>
                <a:schemeClr val="bg2">
                  <a:lumMod val="50000"/>
                </a:schemeClr>
              </a:solidFill>
            </a:rPr>
            <a:t>Framework Building</a:t>
          </a:r>
        </a:p>
        <a:p>
          <a:pPr algn="ctr"/>
          <a:r>
            <a:rPr lang="en-US" sz="1000" dirty="0"/>
            <a:t>Duration:  1 week</a:t>
          </a:r>
        </a:p>
      </dgm:t>
    </dgm:pt>
    <dgm:pt modelId="{C02ACCB2-CF43-414F-80D4-9195BE974D12}" type="parTrans" cxnId="{DD80CECE-F4E7-444B-9E58-2FC5DCB68D4B}">
      <dgm:prSet/>
      <dgm:spPr/>
      <dgm:t>
        <a:bodyPr/>
        <a:lstStyle/>
        <a:p>
          <a:endParaRPr lang="en-US"/>
        </a:p>
      </dgm:t>
    </dgm:pt>
    <dgm:pt modelId="{528BD0F6-8C0A-455F-9D85-6C8D0B6C6A57}" type="sibTrans" cxnId="{DD80CECE-F4E7-444B-9E58-2FC5DCB68D4B}">
      <dgm:prSet/>
      <dgm:spPr/>
      <dgm:t>
        <a:bodyPr/>
        <a:lstStyle/>
        <a:p>
          <a:endParaRPr lang="en-US"/>
        </a:p>
      </dgm:t>
    </dgm:pt>
    <dgm:pt modelId="{59BBF706-30AE-457B-8BBB-EF9B81F7FEC9}">
      <dgm:prSet custT="1"/>
      <dgm:spPr/>
      <dgm:t>
        <a:bodyPr/>
        <a:lstStyle/>
        <a:p>
          <a:r>
            <a:rPr lang="en-US" sz="1400" dirty="0">
              <a:solidFill>
                <a:schemeClr val="bg2">
                  <a:lumMod val="50000"/>
                </a:schemeClr>
              </a:solidFill>
            </a:rPr>
            <a:t>Core development</a:t>
          </a:r>
        </a:p>
        <a:p>
          <a:r>
            <a:rPr lang="en-US" sz="1000" dirty="0"/>
            <a:t>Duration: 3 weeks</a:t>
          </a:r>
          <a:endParaRPr lang="en-US" sz="1000" dirty="0">
            <a:solidFill>
              <a:schemeClr val="bg2">
                <a:lumMod val="50000"/>
              </a:schemeClr>
            </a:solidFill>
          </a:endParaRPr>
        </a:p>
      </dgm:t>
    </dgm:pt>
    <dgm:pt modelId="{54682272-1602-483B-8F9F-CD1E6EC30D9A}" type="parTrans" cxnId="{37B1D015-18E3-4464-93A5-47FFAB4BA214}">
      <dgm:prSet/>
      <dgm:spPr/>
      <dgm:t>
        <a:bodyPr/>
        <a:lstStyle/>
        <a:p>
          <a:endParaRPr lang="en-US"/>
        </a:p>
      </dgm:t>
    </dgm:pt>
    <dgm:pt modelId="{BB8091E9-1C21-4B4F-B905-13DAF1127063}" type="sibTrans" cxnId="{37B1D015-18E3-4464-93A5-47FFAB4BA214}">
      <dgm:prSet/>
      <dgm:spPr/>
      <dgm:t>
        <a:bodyPr/>
        <a:lstStyle/>
        <a:p>
          <a:endParaRPr lang="en-US"/>
        </a:p>
      </dgm:t>
    </dgm:pt>
    <dgm:pt modelId="{27BA1B26-6A2B-4E73-88A8-9238DF1F50B0}">
      <dgm:prSet custT="1"/>
      <dgm:spPr/>
      <dgm:t>
        <a:bodyPr/>
        <a:lstStyle/>
        <a:p>
          <a:r>
            <a:rPr lang="en-US" sz="1800" dirty="0">
              <a:solidFill>
                <a:schemeClr val="bg2">
                  <a:lumMod val="50000"/>
                </a:schemeClr>
              </a:solidFill>
            </a:rPr>
            <a:t>Testing</a:t>
          </a:r>
        </a:p>
        <a:p>
          <a:r>
            <a:rPr lang="en-US" sz="1000" dirty="0"/>
            <a:t>Duration: throughout</a:t>
          </a:r>
          <a:endParaRPr lang="en-US" sz="1000" dirty="0">
            <a:solidFill>
              <a:schemeClr val="bg2">
                <a:lumMod val="50000"/>
              </a:schemeClr>
            </a:solidFill>
          </a:endParaRPr>
        </a:p>
      </dgm:t>
    </dgm:pt>
    <dgm:pt modelId="{8AE76C6D-D54A-4319-B2C6-26A2F640E0A5}" type="parTrans" cxnId="{F1E467CF-E26F-40E2-AB61-FF0546A269A1}">
      <dgm:prSet/>
      <dgm:spPr/>
      <dgm:t>
        <a:bodyPr/>
        <a:lstStyle/>
        <a:p>
          <a:endParaRPr lang="en-US"/>
        </a:p>
      </dgm:t>
    </dgm:pt>
    <dgm:pt modelId="{4643FFBB-3C59-4D6E-84AA-6EB76FD69321}" type="sibTrans" cxnId="{F1E467CF-E26F-40E2-AB61-FF0546A269A1}">
      <dgm:prSet/>
      <dgm:spPr/>
      <dgm:t>
        <a:bodyPr/>
        <a:lstStyle/>
        <a:p>
          <a:endParaRPr lang="en-US"/>
        </a:p>
      </dgm:t>
    </dgm:pt>
    <dgm:pt modelId="{7D4E85D5-F68F-4832-9B27-88EF79CCEB6D}">
      <dgm:prSet/>
      <dgm:spPr/>
      <dgm:t>
        <a:bodyPr/>
        <a:lstStyle/>
        <a:p>
          <a:r>
            <a:rPr lang="en-US" dirty="0">
              <a:solidFill>
                <a:schemeClr val="bg2">
                  <a:lumMod val="50000"/>
                </a:schemeClr>
              </a:solidFill>
            </a:rPr>
            <a:t>Presentation!</a:t>
          </a:r>
        </a:p>
      </dgm:t>
    </dgm:pt>
    <dgm:pt modelId="{C9402118-9894-45C5-B565-BDDEF7A8E514}" type="parTrans" cxnId="{F77A7AF0-7A5E-426E-ADC1-0891AB7BDDBF}">
      <dgm:prSet/>
      <dgm:spPr/>
      <dgm:t>
        <a:bodyPr/>
        <a:lstStyle/>
        <a:p>
          <a:endParaRPr lang="en-US"/>
        </a:p>
      </dgm:t>
    </dgm:pt>
    <dgm:pt modelId="{B4B87D93-BBD2-4E60-A835-354AACC91490}" type="sibTrans" cxnId="{F77A7AF0-7A5E-426E-ADC1-0891AB7BDDBF}">
      <dgm:prSet/>
      <dgm:spPr/>
      <dgm:t>
        <a:bodyPr/>
        <a:lstStyle/>
        <a:p>
          <a:endParaRPr lang="en-US"/>
        </a:p>
      </dgm:t>
    </dgm:pt>
    <dgm:pt modelId="{595B5BC2-2E0B-41AE-997B-12D2E1371CA5}">
      <dgm:prSet/>
      <dgm:spPr/>
      <dgm:t>
        <a:bodyPr/>
        <a:lstStyle/>
        <a:p>
          <a:r>
            <a:rPr lang="en-US" dirty="0"/>
            <a:t>Team members discuss game ideas as well as intended features to include in the final game and personal responsibilities</a:t>
          </a:r>
        </a:p>
      </dgm:t>
    </dgm:pt>
    <dgm:pt modelId="{08FFA931-AD78-4D6C-A2CA-E50B490181DB}" type="parTrans" cxnId="{D78D554B-8D0E-4317-A399-D11D9890A9D3}">
      <dgm:prSet/>
      <dgm:spPr/>
      <dgm:t>
        <a:bodyPr/>
        <a:lstStyle/>
        <a:p>
          <a:endParaRPr lang="en-US"/>
        </a:p>
      </dgm:t>
    </dgm:pt>
    <dgm:pt modelId="{6E75090A-3684-45BB-9DCE-D67D3216F0FC}" type="sibTrans" cxnId="{D78D554B-8D0E-4317-A399-D11D9890A9D3}">
      <dgm:prSet/>
      <dgm:spPr/>
      <dgm:t>
        <a:bodyPr/>
        <a:lstStyle/>
        <a:p>
          <a:endParaRPr lang="en-US"/>
        </a:p>
      </dgm:t>
    </dgm:pt>
    <dgm:pt modelId="{B0B41FA0-9F08-4A71-A7EE-52ADBCC9E93D}">
      <dgm:prSet/>
      <dgm:spPr/>
      <dgm:t>
        <a:bodyPr/>
        <a:lstStyle/>
        <a:p>
          <a:r>
            <a:rPr lang="en-US" dirty="0"/>
            <a:t>Basic engine structure creation by integrating from previous project(s) in the internship.</a:t>
          </a:r>
        </a:p>
      </dgm:t>
    </dgm:pt>
    <dgm:pt modelId="{68AE3C81-549E-438D-964E-42CF20A185FA}" type="parTrans" cxnId="{63F8A604-0085-4119-BAAB-110C93ED5E5A}">
      <dgm:prSet/>
      <dgm:spPr/>
      <dgm:t>
        <a:bodyPr/>
        <a:lstStyle/>
        <a:p>
          <a:endParaRPr lang="en-US"/>
        </a:p>
      </dgm:t>
    </dgm:pt>
    <dgm:pt modelId="{E7F42C9C-81E2-40E0-8E37-6718FF3EE6A6}" type="sibTrans" cxnId="{63F8A604-0085-4119-BAAB-110C93ED5E5A}">
      <dgm:prSet/>
      <dgm:spPr/>
      <dgm:t>
        <a:bodyPr/>
        <a:lstStyle/>
        <a:p>
          <a:endParaRPr lang="en-US"/>
        </a:p>
      </dgm:t>
    </dgm:pt>
    <dgm:pt modelId="{FFFF6551-9C54-414A-8F42-DE384F5DFDA3}">
      <dgm:prSet/>
      <dgm:spPr/>
      <dgm:t>
        <a:bodyPr/>
        <a:lstStyle/>
        <a:p>
          <a:r>
            <a:rPr lang="en-US" dirty="0"/>
            <a:t>Main development process, including assets gathering, project </a:t>
          </a:r>
          <a:r>
            <a:rPr lang="en-US" dirty="0" err="1"/>
            <a:t>modulization</a:t>
          </a:r>
          <a:r>
            <a:rPr lang="en-US" dirty="0"/>
            <a:t> and modular </a:t>
          </a:r>
          <a:r>
            <a:rPr lang="en-US" dirty="0" err="1"/>
            <a:t>mergings</a:t>
          </a:r>
          <a:r>
            <a:rPr lang="en-US" dirty="0"/>
            <a:t>.</a:t>
          </a:r>
        </a:p>
      </dgm:t>
    </dgm:pt>
    <dgm:pt modelId="{78391351-8109-4C7C-9F52-30F0CA1B1104}" type="parTrans" cxnId="{4F90012D-D258-43E2-B27C-1B63965154C9}">
      <dgm:prSet/>
      <dgm:spPr/>
      <dgm:t>
        <a:bodyPr/>
        <a:lstStyle/>
        <a:p>
          <a:endParaRPr lang="en-US"/>
        </a:p>
      </dgm:t>
    </dgm:pt>
    <dgm:pt modelId="{0CD5401C-4A52-4452-B31F-5B8C0B191FF7}" type="sibTrans" cxnId="{4F90012D-D258-43E2-B27C-1B63965154C9}">
      <dgm:prSet/>
      <dgm:spPr/>
      <dgm:t>
        <a:bodyPr/>
        <a:lstStyle/>
        <a:p>
          <a:endParaRPr lang="en-US"/>
        </a:p>
      </dgm:t>
    </dgm:pt>
    <dgm:pt modelId="{43826178-FA40-48B4-84D8-EF342CA40C97}">
      <dgm:prSet/>
      <dgm:spPr/>
      <dgm:t>
        <a:bodyPr/>
        <a:lstStyle/>
        <a:p>
          <a:r>
            <a:rPr lang="en-US" dirty="0"/>
            <a:t>Testing and debugging as part of programming</a:t>
          </a:r>
        </a:p>
      </dgm:t>
    </dgm:pt>
    <dgm:pt modelId="{A88EC258-0854-4E00-85C6-9ECE1DDC9AA9}" type="parTrans" cxnId="{90D6A82F-FECF-4376-B133-43417DC0E577}">
      <dgm:prSet/>
      <dgm:spPr/>
      <dgm:t>
        <a:bodyPr/>
        <a:lstStyle/>
        <a:p>
          <a:endParaRPr lang="en-US"/>
        </a:p>
      </dgm:t>
    </dgm:pt>
    <dgm:pt modelId="{E93C450F-7B4C-4EFC-B242-D65B65C3C271}" type="sibTrans" cxnId="{90D6A82F-FECF-4376-B133-43417DC0E577}">
      <dgm:prSet/>
      <dgm:spPr/>
      <dgm:t>
        <a:bodyPr/>
        <a:lstStyle/>
        <a:p>
          <a:endParaRPr lang="en-US"/>
        </a:p>
      </dgm:t>
    </dgm:pt>
    <dgm:pt modelId="{66E60844-C0AD-4950-A0D2-CF461538A4FE}">
      <dgm:prSet/>
      <dgm:spPr/>
      <dgm:t>
        <a:bodyPr/>
        <a:lstStyle/>
        <a:p>
          <a:r>
            <a:rPr lang="en-US" dirty="0"/>
            <a:t>Showing our work to audience in Apollo room</a:t>
          </a:r>
        </a:p>
      </dgm:t>
    </dgm:pt>
    <dgm:pt modelId="{9BACF4FC-4D9A-4929-A527-701B50B83ACF}" type="parTrans" cxnId="{4C74C723-8301-46F5-9229-214981D93699}">
      <dgm:prSet/>
      <dgm:spPr/>
      <dgm:t>
        <a:bodyPr/>
        <a:lstStyle/>
        <a:p>
          <a:endParaRPr lang="en-US"/>
        </a:p>
      </dgm:t>
    </dgm:pt>
    <dgm:pt modelId="{671D8D54-82A6-431F-A836-8CF427173E63}" type="sibTrans" cxnId="{4C74C723-8301-46F5-9229-214981D93699}">
      <dgm:prSet/>
      <dgm:spPr/>
      <dgm:t>
        <a:bodyPr/>
        <a:lstStyle/>
        <a:p>
          <a:endParaRPr lang="en-US"/>
        </a:p>
      </dgm:t>
    </dgm:pt>
    <dgm:pt modelId="{6AE97D24-FB9E-4D7F-A997-988F0D653167}" type="pres">
      <dgm:prSet presAssocID="{E63625B9-7288-49E0-90F9-465ABE4B9E28}" presName="Name0" presStyleCnt="0">
        <dgm:presLayoutVars>
          <dgm:dir/>
          <dgm:animLvl val="lvl"/>
          <dgm:resizeHandles val="exact"/>
        </dgm:presLayoutVars>
      </dgm:prSet>
      <dgm:spPr/>
    </dgm:pt>
    <dgm:pt modelId="{E26495C0-D361-493B-A6BF-344060147A98}" type="pres">
      <dgm:prSet presAssocID="{7D4E85D5-F68F-4832-9B27-88EF79CCEB6D}" presName="boxAndChildren" presStyleCnt="0"/>
      <dgm:spPr/>
    </dgm:pt>
    <dgm:pt modelId="{4E0C0BD3-D9D2-4440-8364-1D8E5B135CB9}" type="pres">
      <dgm:prSet presAssocID="{7D4E85D5-F68F-4832-9B27-88EF79CCEB6D}" presName="parentTextBox" presStyleLbl="alignNode1" presStyleIdx="0" presStyleCnt="5"/>
      <dgm:spPr/>
    </dgm:pt>
    <dgm:pt modelId="{EAC678B5-D25F-435F-95DC-B5B19D140E34}" type="pres">
      <dgm:prSet presAssocID="{7D4E85D5-F68F-4832-9B27-88EF79CCEB6D}" presName="descendantBox" presStyleLbl="bgAccFollowNode1" presStyleIdx="0" presStyleCnt="5"/>
      <dgm:spPr/>
    </dgm:pt>
    <dgm:pt modelId="{0F5C816A-BE13-4307-9158-6577176B9B19}" type="pres">
      <dgm:prSet presAssocID="{4643FFBB-3C59-4D6E-84AA-6EB76FD69321}" presName="sp" presStyleCnt="0"/>
      <dgm:spPr/>
    </dgm:pt>
    <dgm:pt modelId="{62CF2AB1-88AC-4FA0-B1E8-3E4EBF033B19}" type="pres">
      <dgm:prSet presAssocID="{27BA1B26-6A2B-4E73-88A8-9238DF1F50B0}" presName="arrowAndChildren" presStyleCnt="0"/>
      <dgm:spPr/>
    </dgm:pt>
    <dgm:pt modelId="{5DF6C0B0-DF5B-4C1A-9EBB-4B7A71ABCE8A}" type="pres">
      <dgm:prSet presAssocID="{27BA1B26-6A2B-4E73-88A8-9238DF1F50B0}" presName="parentTextArrow" presStyleLbl="node1" presStyleIdx="0" presStyleCnt="0"/>
      <dgm:spPr/>
    </dgm:pt>
    <dgm:pt modelId="{B326543D-5B9B-4FC7-82A3-FED63EA3C8A9}" type="pres">
      <dgm:prSet presAssocID="{27BA1B26-6A2B-4E73-88A8-9238DF1F50B0}" presName="arrow" presStyleLbl="alignNode1" presStyleIdx="1" presStyleCnt="5"/>
      <dgm:spPr/>
    </dgm:pt>
    <dgm:pt modelId="{23C646F4-F8B3-4713-A8B1-1BAA8B350B0E}" type="pres">
      <dgm:prSet presAssocID="{27BA1B26-6A2B-4E73-88A8-9238DF1F50B0}" presName="descendantArrow" presStyleLbl="bgAccFollowNode1" presStyleIdx="1" presStyleCnt="5"/>
      <dgm:spPr/>
    </dgm:pt>
    <dgm:pt modelId="{3CA69916-CC7C-4620-84D6-E328A149A296}" type="pres">
      <dgm:prSet presAssocID="{BB8091E9-1C21-4B4F-B905-13DAF1127063}" presName="sp" presStyleCnt="0"/>
      <dgm:spPr/>
    </dgm:pt>
    <dgm:pt modelId="{803795E7-15C9-41F1-82E5-330A095A6510}" type="pres">
      <dgm:prSet presAssocID="{59BBF706-30AE-457B-8BBB-EF9B81F7FEC9}" presName="arrowAndChildren" presStyleCnt="0"/>
      <dgm:spPr/>
    </dgm:pt>
    <dgm:pt modelId="{F96395BC-7354-46B4-89F1-696E7718091B}" type="pres">
      <dgm:prSet presAssocID="{59BBF706-30AE-457B-8BBB-EF9B81F7FEC9}" presName="parentTextArrow" presStyleLbl="node1" presStyleIdx="0" presStyleCnt="0"/>
      <dgm:spPr/>
    </dgm:pt>
    <dgm:pt modelId="{8DF6E035-C6D7-4A2D-BE4B-BF3B48FEA071}" type="pres">
      <dgm:prSet presAssocID="{59BBF706-30AE-457B-8BBB-EF9B81F7FEC9}" presName="arrow" presStyleLbl="alignNode1" presStyleIdx="2" presStyleCnt="5"/>
      <dgm:spPr/>
    </dgm:pt>
    <dgm:pt modelId="{BE70DC7C-E7A8-44C6-9082-8586BE91DC1D}" type="pres">
      <dgm:prSet presAssocID="{59BBF706-30AE-457B-8BBB-EF9B81F7FEC9}" presName="descendantArrow" presStyleLbl="bgAccFollowNode1" presStyleIdx="2" presStyleCnt="5"/>
      <dgm:spPr/>
    </dgm:pt>
    <dgm:pt modelId="{25FAE580-EBC4-473E-B158-724599C1DE49}" type="pres">
      <dgm:prSet presAssocID="{528BD0F6-8C0A-455F-9D85-6C8D0B6C6A57}" presName="sp" presStyleCnt="0"/>
      <dgm:spPr/>
    </dgm:pt>
    <dgm:pt modelId="{A8DA47CE-7B28-4A9A-A1C2-4495DFB6B57F}" type="pres">
      <dgm:prSet presAssocID="{09A44E48-A7FB-481D-80EF-7B82BFE98136}" presName="arrowAndChildren" presStyleCnt="0"/>
      <dgm:spPr/>
    </dgm:pt>
    <dgm:pt modelId="{F58720BD-3330-458C-BBC9-7708B53BC351}" type="pres">
      <dgm:prSet presAssocID="{09A44E48-A7FB-481D-80EF-7B82BFE98136}" presName="parentTextArrow" presStyleLbl="node1" presStyleIdx="0" presStyleCnt="0"/>
      <dgm:spPr/>
    </dgm:pt>
    <dgm:pt modelId="{CF647DF1-891C-4A2C-9CC5-06605EC327F0}" type="pres">
      <dgm:prSet presAssocID="{09A44E48-A7FB-481D-80EF-7B82BFE98136}" presName="arrow" presStyleLbl="alignNode1" presStyleIdx="3" presStyleCnt="5"/>
      <dgm:spPr/>
    </dgm:pt>
    <dgm:pt modelId="{CF8DB69C-D60E-4F6E-8941-47A1D7ECE896}" type="pres">
      <dgm:prSet presAssocID="{09A44E48-A7FB-481D-80EF-7B82BFE98136}" presName="descendantArrow" presStyleLbl="bgAccFollowNode1" presStyleIdx="3" presStyleCnt="5"/>
      <dgm:spPr/>
    </dgm:pt>
    <dgm:pt modelId="{F9B658AD-DC3A-4811-AE3E-7ED4936EDFB2}" type="pres">
      <dgm:prSet presAssocID="{F5162C58-17CC-4C39-8DD6-245F1FDC412F}" presName="sp" presStyleCnt="0"/>
      <dgm:spPr/>
    </dgm:pt>
    <dgm:pt modelId="{EB235BFF-45CA-4D42-99FE-531F9A0524B5}" type="pres">
      <dgm:prSet presAssocID="{CBF1A3AA-68D0-4B4A-AD8B-99E180D13B79}" presName="arrowAndChildren" presStyleCnt="0"/>
      <dgm:spPr/>
    </dgm:pt>
    <dgm:pt modelId="{2E1B99E5-4968-4098-8781-B199D905CD17}" type="pres">
      <dgm:prSet presAssocID="{CBF1A3AA-68D0-4B4A-AD8B-99E180D13B79}" presName="parentTextArrow" presStyleLbl="node1" presStyleIdx="0" presStyleCnt="0"/>
      <dgm:spPr/>
    </dgm:pt>
    <dgm:pt modelId="{AE79F084-5A27-49A1-8911-FE3F076B0888}" type="pres">
      <dgm:prSet presAssocID="{CBF1A3AA-68D0-4B4A-AD8B-99E180D13B79}" presName="arrow" presStyleLbl="alignNode1" presStyleIdx="4" presStyleCnt="5"/>
      <dgm:spPr/>
    </dgm:pt>
    <dgm:pt modelId="{0D8091C4-33BD-4A7B-8182-8A36E205BEEE}" type="pres">
      <dgm:prSet presAssocID="{CBF1A3AA-68D0-4B4A-AD8B-99E180D13B79}" presName="descendantArrow" presStyleLbl="bgAccFollowNode1" presStyleIdx="4" presStyleCnt="5"/>
      <dgm:spPr/>
    </dgm:pt>
  </dgm:ptLst>
  <dgm:cxnLst>
    <dgm:cxn modelId="{63F8A604-0085-4119-BAAB-110C93ED5E5A}" srcId="{09A44E48-A7FB-481D-80EF-7B82BFE98136}" destId="{B0B41FA0-9F08-4A71-A7EE-52ADBCC9E93D}" srcOrd="0" destOrd="0" parTransId="{68AE3C81-549E-438D-964E-42CF20A185FA}" sibTransId="{E7F42C9C-81E2-40E0-8E37-6718FF3EE6A6}"/>
    <dgm:cxn modelId="{FF3ED304-EFA6-4D01-8084-6D40EFE97331}" type="presOf" srcId="{CBF1A3AA-68D0-4B4A-AD8B-99E180D13B79}" destId="{AE79F084-5A27-49A1-8911-FE3F076B0888}" srcOrd="1" destOrd="0" presId="urn:microsoft.com/office/officeart/2016/7/layout/VerticalDownArrowProcess"/>
    <dgm:cxn modelId="{578A790C-8EF0-4D53-A3BF-80FCFCC94FAD}" type="presOf" srcId="{B0B41FA0-9F08-4A71-A7EE-52ADBCC9E93D}" destId="{CF8DB69C-D60E-4F6E-8941-47A1D7ECE896}" srcOrd="0" destOrd="0" presId="urn:microsoft.com/office/officeart/2016/7/layout/VerticalDownArrowProcess"/>
    <dgm:cxn modelId="{37B1D015-18E3-4464-93A5-47FFAB4BA214}" srcId="{E63625B9-7288-49E0-90F9-465ABE4B9E28}" destId="{59BBF706-30AE-457B-8BBB-EF9B81F7FEC9}" srcOrd="2" destOrd="0" parTransId="{54682272-1602-483B-8F9F-CD1E6EC30D9A}" sibTransId="{BB8091E9-1C21-4B4F-B905-13DAF1127063}"/>
    <dgm:cxn modelId="{4C74C723-8301-46F5-9229-214981D93699}" srcId="{7D4E85D5-F68F-4832-9B27-88EF79CCEB6D}" destId="{66E60844-C0AD-4950-A0D2-CF461538A4FE}" srcOrd="0" destOrd="0" parTransId="{9BACF4FC-4D9A-4929-A527-701B50B83ACF}" sibTransId="{671D8D54-82A6-431F-A836-8CF427173E63}"/>
    <dgm:cxn modelId="{4F90012D-D258-43E2-B27C-1B63965154C9}" srcId="{59BBF706-30AE-457B-8BBB-EF9B81F7FEC9}" destId="{FFFF6551-9C54-414A-8F42-DE384F5DFDA3}" srcOrd="0" destOrd="0" parTransId="{78391351-8109-4C7C-9F52-30F0CA1B1104}" sibTransId="{0CD5401C-4A52-4452-B31F-5B8C0B191FF7}"/>
    <dgm:cxn modelId="{90D6A82F-FECF-4376-B133-43417DC0E577}" srcId="{27BA1B26-6A2B-4E73-88A8-9238DF1F50B0}" destId="{43826178-FA40-48B4-84D8-EF342CA40C97}" srcOrd="0" destOrd="0" parTransId="{A88EC258-0854-4E00-85C6-9ECE1DDC9AA9}" sibTransId="{E93C450F-7B4C-4EFC-B242-D65B65C3C271}"/>
    <dgm:cxn modelId="{53551D3A-712C-4324-AF10-0EDDADA76B91}" type="presOf" srcId="{E63625B9-7288-49E0-90F9-465ABE4B9E28}" destId="{6AE97D24-FB9E-4D7F-A997-988F0D653167}" srcOrd="0" destOrd="0" presId="urn:microsoft.com/office/officeart/2016/7/layout/VerticalDownArrowProcess"/>
    <dgm:cxn modelId="{79A2DA3C-F29C-4381-9C7E-EAEEB7EB58BC}" type="presOf" srcId="{59BBF706-30AE-457B-8BBB-EF9B81F7FEC9}" destId="{8DF6E035-C6D7-4A2D-BE4B-BF3B48FEA071}" srcOrd="1" destOrd="0" presId="urn:microsoft.com/office/officeart/2016/7/layout/VerticalDownArrowProcess"/>
    <dgm:cxn modelId="{17A9F566-CB8C-4858-B5D2-FC2F7B15F7A0}" type="presOf" srcId="{09A44E48-A7FB-481D-80EF-7B82BFE98136}" destId="{CF647DF1-891C-4A2C-9CC5-06605EC327F0}" srcOrd="1" destOrd="0" presId="urn:microsoft.com/office/officeart/2016/7/layout/VerticalDownArrowProcess"/>
    <dgm:cxn modelId="{35A9534A-A23A-4C86-8843-75DCCF21F164}" type="presOf" srcId="{CBF1A3AA-68D0-4B4A-AD8B-99E180D13B79}" destId="{2E1B99E5-4968-4098-8781-B199D905CD17}" srcOrd="0" destOrd="0" presId="urn:microsoft.com/office/officeart/2016/7/layout/VerticalDownArrowProcess"/>
    <dgm:cxn modelId="{D78D554B-8D0E-4317-A399-D11D9890A9D3}" srcId="{CBF1A3AA-68D0-4B4A-AD8B-99E180D13B79}" destId="{595B5BC2-2E0B-41AE-997B-12D2E1371CA5}" srcOrd="0" destOrd="0" parTransId="{08FFA931-AD78-4D6C-A2CA-E50B490181DB}" sibTransId="{6E75090A-3684-45BB-9DCE-D67D3216F0FC}"/>
    <dgm:cxn modelId="{731D986B-B102-4043-B0EF-0D33ACEACEA7}" type="presOf" srcId="{66E60844-C0AD-4950-A0D2-CF461538A4FE}" destId="{EAC678B5-D25F-435F-95DC-B5B19D140E34}" srcOrd="0" destOrd="0" presId="urn:microsoft.com/office/officeart/2016/7/layout/VerticalDownArrowProcess"/>
    <dgm:cxn modelId="{15426F59-D857-489A-937B-0DDD36FAAFFA}" type="presOf" srcId="{59BBF706-30AE-457B-8BBB-EF9B81F7FEC9}" destId="{F96395BC-7354-46B4-89F1-696E7718091B}" srcOrd="0" destOrd="0" presId="urn:microsoft.com/office/officeart/2016/7/layout/VerticalDownArrowProcess"/>
    <dgm:cxn modelId="{B96C4D9A-C6D6-4636-9D0C-7CA96966ED72}" type="presOf" srcId="{27BA1B26-6A2B-4E73-88A8-9238DF1F50B0}" destId="{5DF6C0B0-DF5B-4C1A-9EBB-4B7A71ABCE8A}" srcOrd="0" destOrd="0" presId="urn:microsoft.com/office/officeart/2016/7/layout/VerticalDownArrowProcess"/>
    <dgm:cxn modelId="{29F15BBE-7652-432D-8D0D-AC51BD4DE094}" type="presOf" srcId="{43826178-FA40-48B4-84D8-EF342CA40C97}" destId="{23C646F4-F8B3-4713-A8B1-1BAA8B350B0E}" srcOrd="0" destOrd="0" presId="urn:microsoft.com/office/officeart/2016/7/layout/VerticalDownArrowProcess"/>
    <dgm:cxn modelId="{800B1FBF-0E30-44D8-8B6B-0251616C1772}" type="presOf" srcId="{7D4E85D5-F68F-4832-9B27-88EF79CCEB6D}" destId="{4E0C0BD3-D9D2-4440-8364-1D8E5B135CB9}" srcOrd="0" destOrd="0" presId="urn:microsoft.com/office/officeart/2016/7/layout/VerticalDownArrowProcess"/>
    <dgm:cxn modelId="{DD80CECE-F4E7-444B-9E58-2FC5DCB68D4B}" srcId="{E63625B9-7288-49E0-90F9-465ABE4B9E28}" destId="{09A44E48-A7FB-481D-80EF-7B82BFE98136}" srcOrd="1" destOrd="0" parTransId="{C02ACCB2-CF43-414F-80D4-9195BE974D12}" sibTransId="{528BD0F6-8C0A-455F-9D85-6C8D0B6C6A57}"/>
    <dgm:cxn modelId="{F1E467CF-E26F-40E2-AB61-FF0546A269A1}" srcId="{E63625B9-7288-49E0-90F9-465ABE4B9E28}" destId="{27BA1B26-6A2B-4E73-88A8-9238DF1F50B0}" srcOrd="3" destOrd="0" parTransId="{8AE76C6D-D54A-4319-B2C6-26A2F640E0A5}" sibTransId="{4643FFBB-3C59-4D6E-84AA-6EB76FD69321}"/>
    <dgm:cxn modelId="{CD1173D3-F70C-46C4-A224-B452487AEC82}" type="presOf" srcId="{27BA1B26-6A2B-4E73-88A8-9238DF1F50B0}" destId="{B326543D-5B9B-4FC7-82A3-FED63EA3C8A9}" srcOrd="1" destOrd="0" presId="urn:microsoft.com/office/officeart/2016/7/layout/VerticalDownArrowProcess"/>
    <dgm:cxn modelId="{0D32C0D4-5AFA-4214-A22E-A489C26DEEE7}" type="presOf" srcId="{595B5BC2-2E0B-41AE-997B-12D2E1371CA5}" destId="{0D8091C4-33BD-4A7B-8182-8A36E205BEEE}" srcOrd="0" destOrd="0" presId="urn:microsoft.com/office/officeart/2016/7/layout/VerticalDownArrowProcess"/>
    <dgm:cxn modelId="{D5A134D6-3FC4-40E3-863D-6B49417CD96C}" type="presOf" srcId="{09A44E48-A7FB-481D-80EF-7B82BFE98136}" destId="{F58720BD-3330-458C-BBC9-7708B53BC351}" srcOrd="0" destOrd="0" presId="urn:microsoft.com/office/officeart/2016/7/layout/VerticalDownArrowProcess"/>
    <dgm:cxn modelId="{3D5201DF-6CE3-475C-BECA-24C2AC67D369}" srcId="{E63625B9-7288-49E0-90F9-465ABE4B9E28}" destId="{CBF1A3AA-68D0-4B4A-AD8B-99E180D13B79}" srcOrd="0" destOrd="0" parTransId="{7DAED433-9272-44F2-B7C4-0944B36B74FE}" sibTransId="{F5162C58-17CC-4C39-8DD6-245F1FDC412F}"/>
    <dgm:cxn modelId="{F77A7AF0-7A5E-426E-ADC1-0891AB7BDDBF}" srcId="{E63625B9-7288-49E0-90F9-465ABE4B9E28}" destId="{7D4E85D5-F68F-4832-9B27-88EF79CCEB6D}" srcOrd="4" destOrd="0" parTransId="{C9402118-9894-45C5-B565-BDDEF7A8E514}" sibTransId="{B4B87D93-BBD2-4E60-A835-354AACC91490}"/>
    <dgm:cxn modelId="{DD9230F3-0F2C-4B5B-A12A-824D612778B3}" type="presOf" srcId="{FFFF6551-9C54-414A-8F42-DE384F5DFDA3}" destId="{BE70DC7C-E7A8-44C6-9082-8586BE91DC1D}" srcOrd="0" destOrd="0" presId="urn:microsoft.com/office/officeart/2016/7/layout/VerticalDownArrowProcess"/>
    <dgm:cxn modelId="{BCD35BD0-EEF9-4B22-9755-137EBDAA2AF5}" type="presParOf" srcId="{6AE97D24-FB9E-4D7F-A997-988F0D653167}" destId="{E26495C0-D361-493B-A6BF-344060147A98}" srcOrd="0" destOrd="0" presId="urn:microsoft.com/office/officeart/2016/7/layout/VerticalDownArrowProcess"/>
    <dgm:cxn modelId="{C9EB8094-0399-4514-9BD7-C26E23F657F7}" type="presParOf" srcId="{E26495C0-D361-493B-A6BF-344060147A98}" destId="{4E0C0BD3-D9D2-4440-8364-1D8E5B135CB9}" srcOrd="0" destOrd="0" presId="urn:microsoft.com/office/officeart/2016/7/layout/VerticalDownArrowProcess"/>
    <dgm:cxn modelId="{34156BE2-75C5-4699-A475-66F15CD73DC6}" type="presParOf" srcId="{E26495C0-D361-493B-A6BF-344060147A98}" destId="{EAC678B5-D25F-435F-95DC-B5B19D140E34}" srcOrd="1" destOrd="0" presId="urn:microsoft.com/office/officeart/2016/7/layout/VerticalDownArrowProcess"/>
    <dgm:cxn modelId="{F2444738-F0DE-4687-9359-71BB7572223C}" type="presParOf" srcId="{6AE97D24-FB9E-4D7F-A997-988F0D653167}" destId="{0F5C816A-BE13-4307-9158-6577176B9B19}" srcOrd="1" destOrd="0" presId="urn:microsoft.com/office/officeart/2016/7/layout/VerticalDownArrowProcess"/>
    <dgm:cxn modelId="{E32C805C-7D91-4556-86EC-AB92B7FA064B}" type="presParOf" srcId="{6AE97D24-FB9E-4D7F-A997-988F0D653167}" destId="{62CF2AB1-88AC-4FA0-B1E8-3E4EBF033B19}" srcOrd="2" destOrd="0" presId="urn:microsoft.com/office/officeart/2016/7/layout/VerticalDownArrowProcess"/>
    <dgm:cxn modelId="{049FEA44-5CB3-4C75-BD80-92200FD9C402}" type="presParOf" srcId="{62CF2AB1-88AC-4FA0-B1E8-3E4EBF033B19}" destId="{5DF6C0B0-DF5B-4C1A-9EBB-4B7A71ABCE8A}" srcOrd="0" destOrd="0" presId="urn:microsoft.com/office/officeart/2016/7/layout/VerticalDownArrowProcess"/>
    <dgm:cxn modelId="{A6670E50-AF3C-4478-9BB6-C4509D2DA265}" type="presParOf" srcId="{62CF2AB1-88AC-4FA0-B1E8-3E4EBF033B19}" destId="{B326543D-5B9B-4FC7-82A3-FED63EA3C8A9}" srcOrd="1" destOrd="0" presId="urn:microsoft.com/office/officeart/2016/7/layout/VerticalDownArrowProcess"/>
    <dgm:cxn modelId="{C2B6C54F-2BD7-473B-A1CD-509AF20F8E1C}" type="presParOf" srcId="{62CF2AB1-88AC-4FA0-B1E8-3E4EBF033B19}" destId="{23C646F4-F8B3-4713-A8B1-1BAA8B350B0E}" srcOrd="2" destOrd="0" presId="urn:microsoft.com/office/officeart/2016/7/layout/VerticalDownArrowProcess"/>
    <dgm:cxn modelId="{FA1D8AAC-51FE-48F4-AA86-4D796E6C7540}" type="presParOf" srcId="{6AE97D24-FB9E-4D7F-A997-988F0D653167}" destId="{3CA69916-CC7C-4620-84D6-E328A149A296}" srcOrd="3" destOrd="0" presId="urn:microsoft.com/office/officeart/2016/7/layout/VerticalDownArrowProcess"/>
    <dgm:cxn modelId="{860262EC-53C3-4FC7-850F-4BE383E26AA6}" type="presParOf" srcId="{6AE97D24-FB9E-4D7F-A997-988F0D653167}" destId="{803795E7-15C9-41F1-82E5-330A095A6510}" srcOrd="4" destOrd="0" presId="urn:microsoft.com/office/officeart/2016/7/layout/VerticalDownArrowProcess"/>
    <dgm:cxn modelId="{CE5D8934-63DA-407D-BE8A-2A07615B3B3D}" type="presParOf" srcId="{803795E7-15C9-41F1-82E5-330A095A6510}" destId="{F96395BC-7354-46B4-89F1-696E7718091B}" srcOrd="0" destOrd="0" presId="urn:microsoft.com/office/officeart/2016/7/layout/VerticalDownArrowProcess"/>
    <dgm:cxn modelId="{1B9D9978-758B-4A5F-B5DC-DD39FCD6A04F}" type="presParOf" srcId="{803795E7-15C9-41F1-82E5-330A095A6510}" destId="{8DF6E035-C6D7-4A2D-BE4B-BF3B48FEA071}" srcOrd="1" destOrd="0" presId="urn:microsoft.com/office/officeart/2016/7/layout/VerticalDownArrowProcess"/>
    <dgm:cxn modelId="{24D21BDD-B032-47BA-AF2F-725A0077BBA5}" type="presParOf" srcId="{803795E7-15C9-41F1-82E5-330A095A6510}" destId="{BE70DC7C-E7A8-44C6-9082-8586BE91DC1D}" srcOrd="2" destOrd="0" presId="urn:microsoft.com/office/officeart/2016/7/layout/VerticalDownArrowProcess"/>
    <dgm:cxn modelId="{F5836553-C78E-41B2-8EE6-1774CC972F00}" type="presParOf" srcId="{6AE97D24-FB9E-4D7F-A997-988F0D653167}" destId="{25FAE580-EBC4-473E-B158-724599C1DE49}" srcOrd="5" destOrd="0" presId="urn:microsoft.com/office/officeart/2016/7/layout/VerticalDownArrowProcess"/>
    <dgm:cxn modelId="{6B422B97-951D-48B1-ABB1-CD1C9DF39450}" type="presParOf" srcId="{6AE97D24-FB9E-4D7F-A997-988F0D653167}" destId="{A8DA47CE-7B28-4A9A-A1C2-4495DFB6B57F}" srcOrd="6" destOrd="0" presId="urn:microsoft.com/office/officeart/2016/7/layout/VerticalDownArrowProcess"/>
    <dgm:cxn modelId="{D0C677C3-1366-4370-8C73-3F0A2FBE2988}" type="presParOf" srcId="{A8DA47CE-7B28-4A9A-A1C2-4495DFB6B57F}" destId="{F58720BD-3330-458C-BBC9-7708B53BC351}" srcOrd="0" destOrd="0" presId="urn:microsoft.com/office/officeart/2016/7/layout/VerticalDownArrowProcess"/>
    <dgm:cxn modelId="{657ADDA6-AA2A-4722-ABF8-462CDE1D4956}" type="presParOf" srcId="{A8DA47CE-7B28-4A9A-A1C2-4495DFB6B57F}" destId="{CF647DF1-891C-4A2C-9CC5-06605EC327F0}" srcOrd="1" destOrd="0" presId="urn:microsoft.com/office/officeart/2016/7/layout/VerticalDownArrowProcess"/>
    <dgm:cxn modelId="{A2E85CA1-769A-47ED-84FA-58B32EE08708}" type="presParOf" srcId="{A8DA47CE-7B28-4A9A-A1C2-4495DFB6B57F}" destId="{CF8DB69C-D60E-4F6E-8941-47A1D7ECE896}" srcOrd="2" destOrd="0" presId="urn:microsoft.com/office/officeart/2016/7/layout/VerticalDownArrowProcess"/>
    <dgm:cxn modelId="{EF88008F-36EA-4E56-8832-920D790DB9D0}" type="presParOf" srcId="{6AE97D24-FB9E-4D7F-A997-988F0D653167}" destId="{F9B658AD-DC3A-4811-AE3E-7ED4936EDFB2}" srcOrd="7" destOrd="0" presId="urn:microsoft.com/office/officeart/2016/7/layout/VerticalDownArrowProcess"/>
    <dgm:cxn modelId="{485710B9-9A03-4830-A970-09B55203DA87}" type="presParOf" srcId="{6AE97D24-FB9E-4D7F-A997-988F0D653167}" destId="{EB235BFF-45CA-4D42-99FE-531F9A0524B5}" srcOrd="8" destOrd="0" presId="urn:microsoft.com/office/officeart/2016/7/layout/VerticalDownArrowProcess"/>
    <dgm:cxn modelId="{18172493-B774-4BBB-BE0F-ABA3B49E77D3}" type="presParOf" srcId="{EB235BFF-45CA-4D42-99FE-531F9A0524B5}" destId="{2E1B99E5-4968-4098-8781-B199D905CD17}" srcOrd="0" destOrd="0" presId="urn:microsoft.com/office/officeart/2016/7/layout/VerticalDownArrowProcess"/>
    <dgm:cxn modelId="{49562B66-94A5-43D0-928B-CD326C1634F9}" type="presParOf" srcId="{EB235BFF-45CA-4D42-99FE-531F9A0524B5}" destId="{AE79F084-5A27-49A1-8911-FE3F076B0888}" srcOrd="1" destOrd="0" presId="urn:microsoft.com/office/officeart/2016/7/layout/VerticalDownArrowProcess"/>
    <dgm:cxn modelId="{10260012-B219-4A05-9203-950329DBE6D7}" type="presParOf" srcId="{EB235BFF-45CA-4D42-99FE-531F9A0524B5}" destId="{0D8091C4-33BD-4A7B-8182-8A36E205BEEE}"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F14ADB-E1CA-4D82-BDA1-87F9D69A10FB}" type="doc">
      <dgm:prSet loTypeId="urn:microsoft.com/office/officeart/2005/8/layout/hierarchy3" loCatId="Inbox" qsTypeId="urn:microsoft.com/office/officeart/2005/8/quickstyle/simple1" qsCatId="simple" csTypeId="urn:microsoft.com/office/officeart/2005/8/colors/ColorSchemeForSuggestions" csCatId="other" phldr="1"/>
      <dgm:spPr/>
      <dgm:t>
        <a:bodyPr/>
        <a:lstStyle/>
        <a:p>
          <a:endParaRPr lang="en-US"/>
        </a:p>
      </dgm:t>
    </dgm:pt>
    <dgm:pt modelId="{433E34D5-80BD-4619-B101-AFEBCB0AF8DB}">
      <dgm:prSet/>
      <dgm:spPr/>
      <dgm:t>
        <a:bodyPr/>
        <a:lstStyle/>
        <a:p>
          <a:r>
            <a:rPr lang="en-US" dirty="0" err="1"/>
            <a:t>Init</a:t>
          </a:r>
          <a:r>
            <a:rPr lang="en-US" dirty="0"/>
            <a:t>()</a:t>
          </a:r>
        </a:p>
      </dgm:t>
    </dgm:pt>
    <dgm:pt modelId="{F0E97DFD-A15E-420B-B67F-30580D3B75DF}" type="parTrans" cxnId="{8BD56299-A9FC-49CB-B357-724F9C088155}">
      <dgm:prSet/>
      <dgm:spPr/>
      <dgm:t>
        <a:bodyPr/>
        <a:lstStyle/>
        <a:p>
          <a:endParaRPr lang="en-US"/>
        </a:p>
      </dgm:t>
    </dgm:pt>
    <dgm:pt modelId="{64653E32-9249-43C6-8F30-E4FD30C14242}" type="sibTrans" cxnId="{8BD56299-A9FC-49CB-B357-724F9C088155}">
      <dgm:prSet/>
      <dgm:spPr/>
      <dgm:t>
        <a:bodyPr/>
        <a:lstStyle/>
        <a:p>
          <a:endParaRPr lang="en-US"/>
        </a:p>
      </dgm:t>
    </dgm:pt>
    <dgm:pt modelId="{D9754946-17A1-491B-B2FD-9695455E504A}">
      <dgm:prSet/>
      <dgm:spPr/>
      <dgm:t>
        <a:bodyPr/>
        <a:lstStyle/>
        <a:p>
          <a:r>
            <a:rPr lang="en-US" dirty="0"/>
            <a:t>Input()</a:t>
          </a:r>
        </a:p>
      </dgm:t>
    </dgm:pt>
    <dgm:pt modelId="{315DFDBE-FEA0-4101-90BD-CAFA1EC3ACE8}" type="parTrans" cxnId="{61BD70C0-DE30-40C2-934C-68C7B56FC578}">
      <dgm:prSet/>
      <dgm:spPr/>
      <dgm:t>
        <a:bodyPr/>
        <a:lstStyle/>
        <a:p>
          <a:endParaRPr lang="en-US"/>
        </a:p>
      </dgm:t>
    </dgm:pt>
    <dgm:pt modelId="{D84A5ACA-93FD-4EBD-9AA4-87C0D4A3595D}" type="sibTrans" cxnId="{61BD70C0-DE30-40C2-934C-68C7B56FC578}">
      <dgm:prSet/>
      <dgm:spPr/>
      <dgm:t>
        <a:bodyPr/>
        <a:lstStyle/>
        <a:p>
          <a:endParaRPr lang="en-US"/>
        </a:p>
      </dgm:t>
    </dgm:pt>
    <dgm:pt modelId="{0F823047-1A77-4186-ACE6-38C5E796F224}">
      <dgm:prSet/>
      <dgm:spPr/>
      <dgm:t>
        <a:bodyPr/>
        <a:lstStyle/>
        <a:p>
          <a:r>
            <a:rPr lang="en-US" dirty="0"/>
            <a:t>Update()</a:t>
          </a:r>
        </a:p>
      </dgm:t>
    </dgm:pt>
    <dgm:pt modelId="{2FACD768-EB6C-4A6E-8F01-23CF468A407B}" type="parTrans" cxnId="{CAAAB426-3D19-43C1-8437-AB6CBC93A377}">
      <dgm:prSet/>
      <dgm:spPr/>
      <dgm:t>
        <a:bodyPr/>
        <a:lstStyle/>
        <a:p>
          <a:endParaRPr lang="en-US"/>
        </a:p>
      </dgm:t>
    </dgm:pt>
    <dgm:pt modelId="{FC529D8A-FC62-4179-9D32-BBF15FA5ED4B}" type="sibTrans" cxnId="{CAAAB426-3D19-43C1-8437-AB6CBC93A377}">
      <dgm:prSet/>
      <dgm:spPr/>
      <dgm:t>
        <a:bodyPr/>
        <a:lstStyle/>
        <a:p>
          <a:endParaRPr lang="en-US"/>
        </a:p>
      </dgm:t>
    </dgm:pt>
    <dgm:pt modelId="{75C3BB33-82F8-4DD8-A864-BCB5492C3C64}">
      <dgm:prSet/>
      <dgm:spPr/>
      <dgm:t>
        <a:bodyPr/>
        <a:lstStyle/>
        <a:p>
          <a:r>
            <a:rPr lang="en-US" dirty="0"/>
            <a:t>Render()</a:t>
          </a:r>
        </a:p>
      </dgm:t>
    </dgm:pt>
    <dgm:pt modelId="{C4F5F530-10FA-4D2C-BAB9-B8BA45031DCB}" type="parTrans" cxnId="{A4B00002-7B4B-4D55-80A0-CCD884B13D21}">
      <dgm:prSet/>
      <dgm:spPr/>
      <dgm:t>
        <a:bodyPr/>
        <a:lstStyle/>
        <a:p>
          <a:endParaRPr lang="en-US"/>
        </a:p>
      </dgm:t>
    </dgm:pt>
    <dgm:pt modelId="{7033DC3E-801A-445E-8DDF-82744644721C}" type="sibTrans" cxnId="{A4B00002-7B4B-4D55-80A0-CCD884B13D21}">
      <dgm:prSet/>
      <dgm:spPr/>
      <dgm:t>
        <a:bodyPr/>
        <a:lstStyle/>
        <a:p>
          <a:endParaRPr lang="en-US"/>
        </a:p>
      </dgm:t>
    </dgm:pt>
    <dgm:pt modelId="{06247510-1C55-44BD-856F-12DF0E490069}">
      <dgm:prSet/>
      <dgm:spPr/>
      <dgm:t>
        <a:bodyPr/>
        <a:lstStyle/>
        <a:p>
          <a:r>
            <a:rPr lang="en-US" dirty="0" err="1"/>
            <a:t>CleanUp</a:t>
          </a:r>
          <a:r>
            <a:rPr lang="en-US" dirty="0"/>
            <a:t>()</a:t>
          </a:r>
        </a:p>
      </dgm:t>
    </dgm:pt>
    <dgm:pt modelId="{E2FC31EC-48D9-4475-A67A-9A2F11CAEA79}" type="parTrans" cxnId="{6316CE48-0A40-47D3-9D85-F811332EFBE1}">
      <dgm:prSet/>
      <dgm:spPr/>
      <dgm:t>
        <a:bodyPr/>
        <a:lstStyle/>
        <a:p>
          <a:endParaRPr lang="en-US"/>
        </a:p>
      </dgm:t>
    </dgm:pt>
    <dgm:pt modelId="{021D0A08-71E4-4320-A73F-A5021FCD2270}" type="sibTrans" cxnId="{6316CE48-0A40-47D3-9D85-F811332EFBE1}">
      <dgm:prSet/>
      <dgm:spPr/>
      <dgm:t>
        <a:bodyPr/>
        <a:lstStyle/>
        <a:p>
          <a:endParaRPr lang="en-US"/>
        </a:p>
      </dgm:t>
    </dgm:pt>
    <dgm:pt modelId="{C8D020EE-7E9B-4FCF-A9E2-A1228FE21059}" type="pres">
      <dgm:prSet presAssocID="{B5F14ADB-E1CA-4D82-BDA1-87F9D69A10FB}" presName="diagram" presStyleCnt="0">
        <dgm:presLayoutVars>
          <dgm:chPref val="1"/>
          <dgm:dir/>
          <dgm:animOne val="branch"/>
          <dgm:animLvl val="lvl"/>
          <dgm:resizeHandles/>
        </dgm:presLayoutVars>
      </dgm:prSet>
      <dgm:spPr/>
    </dgm:pt>
    <dgm:pt modelId="{ABDF4409-983A-4264-B993-71E28CE91398}" type="pres">
      <dgm:prSet presAssocID="{433E34D5-80BD-4619-B101-AFEBCB0AF8DB}" presName="root" presStyleCnt="0"/>
      <dgm:spPr/>
    </dgm:pt>
    <dgm:pt modelId="{62CEFBA8-A5B6-449D-AA4A-8555105ABFB7}" type="pres">
      <dgm:prSet presAssocID="{433E34D5-80BD-4619-B101-AFEBCB0AF8DB}" presName="rootComposite" presStyleCnt="0"/>
      <dgm:spPr/>
    </dgm:pt>
    <dgm:pt modelId="{05B114B5-4931-489E-9CBE-9D955FDA6925}" type="pres">
      <dgm:prSet presAssocID="{433E34D5-80BD-4619-B101-AFEBCB0AF8DB}" presName="rootText" presStyleLbl="node1" presStyleIdx="0" presStyleCnt="5" custScaleX="56168" custScaleY="69390" custLinFactX="81615" custLinFactY="-43735" custLinFactNeighborX="100000" custLinFactNeighborY="-100000"/>
      <dgm:spPr/>
    </dgm:pt>
    <dgm:pt modelId="{2281BE1B-507F-4350-9CDA-3BF53DCE4189}" type="pres">
      <dgm:prSet presAssocID="{433E34D5-80BD-4619-B101-AFEBCB0AF8DB}" presName="rootConnector" presStyleLbl="node1" presStyleIdx="0" presStyleCnt="5"/>
      <dgm:spPr/>
    </dgm:pt>
    <dgm:pt modelId="{2DA71FAC-BDA1-4C41-8180-9AED89C63953}" type="pres">
      <dgm:prSet presAssocID="{433E34D5-80BD-4619-B101-AFEBCB0AF8DB}" presName="childShape" presStyleCnt="0"/>
      <dgm:spPr/>
    </dgm:pt>
    <dgm:pt modelId="{CAB958EB-74F5-4D73-B014-96779CAF432F}" type="pres">
      <dgm:prSet presAssocID="{D9754946-17A1-491B-B2FD-9695455E504A}" presName="root" presStyleCnt="0"/>
      <dgm:spPr/>
    </dgm:pt>
    <dgm:pt modelId="{0BE3EABF-A554-4251-8791-6EBAFDEB2D71}" type="pres">
      <dgm:prSet presAssocID="{D9754946-17A1-491B-B2FD-9695455E504A}" presName="rootComposite" presStyleCnt="0"/>
      <dgm:spPr/>
    </dgm:pt>
    <dgm:pt modelId="{AC92A42C-BAC3-426E-BDA2-E8B69E9DCDEE}" type="pres">
      <dgm:prSet presAssocID="{D9754946-17A1-491B-B2FD-9695455E504A}" presName="rootText" presStyleLbl="node1" presStyleIdx="1" presStyleCnt="5" custScaleX="65031" custScaleY="63365" custLinFactX="100000" custLinFactY="-94998" custLinFactNeighborX="181736" custLinFactNeighborY="-100000"/>
      <dgm:spPr/>
    </dgm:pt>
    <dgm:pt modelId="{434DCDFD-31C7-4D48-A093-7BDB7FA9C5A0}" type="pres">
      <dgm:prSet presAssocID="{D9754946-17A1-491B-B2FD-9695455E504A}" presName="rootConnector" presStyleLbl="node1" presStyleIdx="1" presStyleCnt="5"/>
      <dgm:spPr/>
    </dgm:pt>
    <dgm:pt modelId="{C6BB08EE-FE4E-42A4-B512-5A66775B71BC}" type="pres">
      <dgm:prSet presAssocID="{D9754946-17A1-491B-B2FD-9695455E504A}" presName="childShape" presStyleCnt="0"/>
      <dgm:spPr/>
    </dgm:pt>
    <dgm:pt modelId="{618F1413-6CFC-49C9-8E4F-4ED7B0DEAD55}" type="pres">
      <dgm:prSet presAssocID="{0F823047-1A77-4186-ACE6-38C5E796F224}" presName="root" presStyleCnt="0"/>
      <dgm:spPr/>
    </dgm:pt>
    <dgm:pt modelId="{E7538E6E-9690-40DA-8656-99458FE1CA6E}" type="pres">
      <dgm:prSet presAssocID="{0F823047-1A77-4186-ACE6-38C5E796F224}" presName="rootComposite" presStyleCnt="0"/>
      <dgm:spPr/>
    </dgm:pt>
    <dgm:pt modelId="{5FED3A0C-C1C4-4212-BD82-0ABA882CC0E8}" type="pres">
      <dgm:prSet presAssocID="{0F823047-1A77-4186-ACE6-38C5E796F224}" presName="rootText" presStyleLbl="node1" presStyleIdx="2" presStyleCnt="5" custScaleX="83246" custScaleY="76950" custLinFactX="-8690" custLinFactNeighborX="-100000" custLinFactNeighborY="-28150"/>
      <dgm:spPr/>
    </dgm:pt>
    <dgm:pt modelId="{A631E98E-7ECB-4C56-AB70-27B5711A93D3}" type="pres">
      <dgm:prSet presAssocID="{0F823047-1A77-4186-ACE6-38C5E796F224}" presName="rootConnector" presStyleLbl="node1" presStyleIdx="2" presStyleCnt="5"/>
      <dgm:spPr/>
    </dgm:pt>
    <dgm:pt modelId="{2ED49D27-0E1B-467C-BC66-FF3C970EABAC}" type="pres">
      <dgm:prSet presAssocID="{0F823047-1A77-4186-ACE6-38C5E796F224}" presName="childShape" presStyleCnt="0"/>
      <dgm:spPr/>
    </dgm:pt>
    <dgm:pt modelId="{DEDE6A36-A6C7-4526-94E2-ABC61EA4809E}" type="pres">
      <dgm:prSet presAssocID="{75C3BB33-82F8-4DD8-A864-BCB5492C3C64}" presName="root" presStyleCnt="0"/>
      <dgm:spPr/>
    </dgm:pt>
    <dgm:pt modelId="{658E7AC3-6FC9-4554-8035-BEE76DE3D6D4}" type="pres">
      <dgm:prSet presAssocID="{75C3BB33-82F8-4DD8-A864-BCB5492C3C64}" presName="rootComposite" presStyleCnt="0"/>
      <dgm:spPr/>
    </dgm:pt>
    <dgm:pt modelId="{BB86BAEC-D642-45CA-89A4-CD620DFED48B}" type="pres">
      <dgm:prSet presAssocID="{75C3BB33-82F8-4DD8-A864-BCB5492C3C64}" presName="rootText" presStyleLbl="node1" presStyleIdx="3" presStyleCnt="5" custScaleX="76676" custScaleY="81057" custLinFactNeighborX="-4670" custLinFactNeighborY="-22926"/>
      <dgm:spPr/>
    </dgm:pt>
    <dgm:pt modelId="{3E9A41CB-7162-4A5E-96DF-9877AFC0870A}" type="pres">
      <dgm:prSet presAssocID="{75C3BB33-82F8-4DD8-A864-BCB5492C3C64}" presName="rootConnector" presStyleLbl="node1" presStyleIdx="3" presStyleCnt="5"/>
      <dgm:spPr/>
    </dgm:pt>
    <dgm:pt modelId="{A8647110-DE71-49C6-9F3F-46932C575E86}" type="pres">
      <dgm:prSet presAssocID="{75C3BB33-82F8-4DD8-A864-BCB5492C3C64}" presName="childShape" presStyleCnt="0"/>
      <dgm:spPr/>
    </dgm:pt>
    <dgm:pt modelId="{F1F65DC7-9E04-4E2B-8622-8D661A7D556F}" type="pres">
      <dgm:prSet presAssocID="{06247510-1C55-44BD-856F-12DF0E490069}" presName="root" presStyleCnt="0"/>
      <dgm:spPr/>
    </dgm:pt>
    <dgm:pt modelId="{2F308839-0225-4991-A3D7-0EEF14806540}" type="pres">
      <dgm:prSet presAssocID="{06247510-1C55-44BD-856F-12DF0E490069}" presName="rootComposite" presStyleCnt="0"/>
      <dgm:spPr/>
    </dgm:pt>
    <dgm:pt modelId="{2D53A961-33AB-4F89-A86E-393E6028EE4F}" type="pres">
      <dgm:prSet presAssocID="{06247510-1C55-44BD-856F-12DF0E490069}" presName="rootText" presStyleLbl="node1" presStyleIdx="4" presStyleCnt="5" custScaleX="82443" custScaleY="83512" custLinFactX="-100000" custLinFactY="8615" custLinFactNeighborX="-114048" custLinFactNeighborY="100000"/>
      <dgm:spPr/>
    </dgm:pt>
    <dgm:pt modelId="{520B93AC-57E4-4965-826E-69ADA815A5A7}" type="pres">
      <dgm:prSet presAssocID="{06247510-1C55-44BD-856F-12DF0E490069}" presName="rootConnector" presStyleLbl="node1" presStyleIdx="4" presStyleCnt="5"/>
      <dgm:spPr/>
    </dgm:pt>
    <dgm:pt modelId="{4AF0435C-CC40-4BD5-A55D-ABF8B610037D}" type="pres">
      <dgm:prSet presAssocID="{06247510-1C55-44BD-856F-12DF0E490069}" presName="childShape" presStyleCnt="0"/>
      <dgm:spPr/>
    </dgm:pt>
  </dgm:ptLst>
  <dgm:cxnLst>
    <dgm:cxn modelId="{A4B00002-7B4B-4D55-80A0-CCD884B13D21}" srcId="{B5F14ADB-E1CA-4D82-BDA1-87F9D69A10FB}" destId="{75C3BB33-82F8-4DD8-A864-BCB5492C3C64}" srcOrd="3" destOrd="0" parTransId="{C4F5F530-10FA-4D2C-BAB9-B8BA45031DCB}" sibTransId="{7033DC3E-801A-445E-8DDF-82744644721C}"/>
    <dgm:cxn modelId="{AB232E02-D0D1-49F9-8A01-F208FE5F43A1}" type="presOf" srcId="{0F823047-1A77-4186-ACE6-38C5E796F224}" destId="{5FED3A0C-C1C4-4212-BD82-0ABA882CC0E8}" srcOrd="0" destOrd="0" presId="urn:microsoft.com/office/officeart/2005/8/layout/hierarchy3"/>
    <dgm:cxn modelId="{4592E803-69E8-476B-B5BB-3508D4351C39}" type="presOf" srcId="{433E34D5-80BD-4619-B101-AFEBCB0AF8DB}" destId="{2281BE1B-507F-4350-9CDA-3BF53DCE4189}" srcOrd="1" destOrd="0" presId="urn:microsoft.com/office/officeart/2005/8/layout/hierarchy3"/>
    <dgm:cxn modelId="{E2D2D80A-B745-4603-BF4D-E2A064F86CAE}" type="presOf" srcId="{433E34D5-80BD-4619-B101-AFEBCB0AF8DB}" destId="{05B114B5-4931-489E-9CBE-9D955FDA6925}" srcOrd="0" destOrd="0" presId="urn:microsoft.com/office/officeart/2005/8/layout/hierarchy3"/>
    <dgm:cxn modelId="{0E92B515-AE86-427C-8BB1-423576C25AFA}" type="presOf" srcId="{06247510-1C55-44BD-856F-12DF0E490069}" destId="{2D53A961-33AB-4F89-A86E-393E6028EE4F}" srcOrd="0" destOrd="0" presId="urn:microsoft.com/office/officeart/2005/8/layout/hierarchy3"/>
    <dgm:cxn modelId="{AE56A121-85C8-47C2-B71C-5B6A7C5CE8EB}" type="presOf" srcId="{75C3BB33-82F8-4DD8-A864-BCB5492C3C64}" destId="{BB86BAEC-D642-45CA-89A4-CD620DFED48B}" srcOrd="0" destOrd="0" presId="urn:microsoft.com/office/officeart/2005/8/layout/hierarchy3"/>
    <dgm:cxn modelId="{B9E6CC24-BBF2-4804-9F42-2E5664DFA43F}" type="presOf" srcId="{D9754946-17A1-491B-B2FD-9695455E504A}" destId="{AC92A42C-BAC3-426E-BDA2-E8B69E9DCDEE}" srcOrd="0" destOrd="0" presId="urn:microsoft.com/office/officeart/2005/8/layout/hierarchy3"/>
    <dgm:cxn modelId="{CAAAB426-3D19-43C1-8437-AB6CBC93A377}" srcId="{B5F14ADB-E1CA-4D82-BDA1-87F9D69A10FB}" destId="{0F823047-1A77-4186-ACE6-38C5E796F224}" srcOrd="2" destOrd="0" parTransId="{2FACD768-EB6C-4A6E-8F01-23CF468A407B}" sibTransId="{FC529D8A-FC62-4179-9D32-BBF15FA5ED4B}"/>
    <dgm:cxn modelId="{6316CE48-0A40-47D3-9D85-F811332EFBE1}" srcId="{B5F14ADB-E1CA-4D82-BDA1-87F9D69A10FB}" destId="{06247510-1C55-44BD-856F-12DF0E490069}" srcOrd="4" destOrd="0" parTransId="{E2FC31EC-48D9-4475-A67A-9A2F11CAEA79}" sibTransId="{021D0A08-71E4-4320-A73F-A5021FCD2270}"/>
    <dgm:cxn modelId="{C93F2F4F-AA61-48D1-B387-5CA73FB12B57}" type="presOf" srcId="{D9754946-17A1-491B-B2FD-9695455E504A}" destId="{434DCDFD-31C7-4D48-A093-7BDB7FA9C5A0}" srcOrd="1" destOrd="0" presId="urn:microsoft.com/office/officeart/2005/8/layout/hierarchy3"/>
    <dgm:cxn modelId="{935F1E89-4288-4FCA-8D87-FF798F47F546}" type="presOf" srcId="{0F823047-1A77-4186-ACE6-38C5E796F224}" destId="{A631E98E-7ECB-4C56-AB70-27B5711A93D3}" srcOrd="1" destOrd="0" presId="urn:microsoft.com/office/officeart/2005/8/layout/hierarchy3"/>
    <dgm:cxn modelId="{8BD56299-A9FC-49CB-B357-724F9C088155}" srcId="{B5F14ADB-E1CA-4D82-BDA1-87F9D69A10FB}" destId="{433E34D5-80BD-4619-B101-AFEBCB0AF8DB}" srcOrd="0" destOrd="0" parTransId="{F0E97DFD-A15E-420B-B67F-30580D3B75DF}" sibTransId="{64653E32-9249-43C6-8F30-E4FD30C14242}"/>
    <dgm:cxn modelId="{D9BBEB9E-47B6-485A-B694-47C78D52C572}" type="presOf" srcId="{B5F14ADB-E1CA-4D82-BDA1-87F9D69A10FB}" destId="{C8D020EE-7E9B-4FCF-A9E2-A1228FE21059}" srcOrd="0" destOrd="0" presId="urn:microsoft.com/office/officeart/2005/8/layout/hierarchy3"/>
    <dgm:cxn modelId="{61BD70C0-DE30-40C2-934C-68C7B56FC578}" srcId="{B5F14ADB-E1CA-4D82-BDA1-87F9D69A10FB}" destId="{D9754946-17A1-491B-B2FD-9695455E504A}" srcOrd="1" destOrd="0" parTransId="{315DFDBE-FEA0-4101-90BD-CAFA1EC3ACE8}" sibTransId="{D84A5ACA-93FD-4EBD-9AA4-87C0D4A3595D}"/>
    <dgm:cxn modelId="{B045C1E3-F281-4941-8CD5-0373F574E160}" type="presOf" srcId="{75C3BB33-82F8-4DD8-A864-BCB5492C3C64}" destId="{3E9A41CB-7162-4A5E-96DF-9877AFC0870A}" srcOrd="1" destOrd="0" presId="urn:microsoft.com/office/officeart/2005/8/layout/hierarchy3"/>
    <dgm:cxn modelId="{A93F44EA-6E16-49EE-9F14-0A6674813B0A}" type="presOf" srcId="{06247510-1C55-44BD-856F-12DF0E490069}" destId="{520B93AC-57E4-4965-826E-69ADA815A5A7}" srcOrd="1" destOrd="0" presId="urn:microsoft.com/office/officeart/2005/8/layout/hierarchy3"/>
    <dgm:cxn modelId="{13D28E1B-D548-4D83-946F-9572E3B7FF7C}" type="presParOf" srcId="{C8D020EE-7E9B-4FCF-A9E2-A1228FE21059}" destId="{ABDF4409-983A-4264-B993-71E28CE91398}" srcOrd="0" destOrd="0" presId="urn:microsoft.com/office/officeart/2005/8/layout/hierarchy3"/>
    <dgm:cxn modelId="{1E70C155-55D0-4EF4-BE89-071C7C98FC4A}" type="presParOf" srcId="{ABDF4409-983A-4264-B993-71E28CE91398}" destId="{62CEFBA8-A5B6-449D-AA4A-8555105ABFB7}" srcOrd="0" destOrd="0" presId="urn:microsoft.com/office/officeart/2005/8/layout/hierarchy3"/>
    <dgm:cxn modelId="{7D5856B2-245B-4DFF-97E7-38287EA3D2F7}" type="presParOf" srcId="{62CEFBA8-A5B6-449D-AA4A-8555105ABFB7}" destId="{05B114B5-4931-489E-9CBE-9D955FDA6925}" srcOrd="0" destOrd="0" presId="urn:microsoft.com/office/officeart/2005/8/layout/hierarchy3"/>
    <dgm:cxn modelId="{BE709689-8FF1-4578-A05A-76CD1F4854A5}" type="presParOf" srcId="{62CEFBA8-A5B6-449D-AA4A-8555105ABFB7}" destId="{2281BE1B-507F-4350-9CDA-3BF53DCE4189}" srcOrd="1" destOrd="0" presId="urn:microsoft.com/office/officeart/2005/8/layout/hierarchy3"/>
    <dgm:cxn modelId="{9A251207-5578-4A04-8CF0-8F44FD501AA1}" type="presParOf" srcId="{ABDF4409-983A-4264-B993-71E28CE91398}" destId="{2DA71FAC-BDA1-4C41-8180-9AED89C63953}" srcOrd="1" destOrd="0" presId="urn:microsoft.com/office/officeart/2005/8/layout/hierarchy3"/>
    <dgm:cxn modelId="{E055B4F6-5E3E-4783-A042-4F7B01746479}" type="presParOf" srcId="{C8D020EE-7E9B-4FCF-A9E2-A1228FE21059}" destId="{CAB958EB-74F5-4D73-B014-96779CAF432F}" srcOrd="1" destOrd="0" presId="urn:microsoft.com/office/officeart/2005/8/layout/hierarchy3"/>
    <dgm:cxn modelId="{D82307C3-C59B-46CB-9E57-6E142BA33F38}" type="presParOf" srcId="{CAB958EB-74F5-4D73-B014-96779CAF432F}" destId="{0BE3EABF-A554-4251-8791-6EBAFDEB2D71}" srcOrd="0" destOrd="0" presId="urn:microsoft.com/office/officeart/2005/8/layout/hierarchy3"/>
    <dgm:cxn modelId="{06721538-D859-4C8D-B2E2-CAA1570AB97F}" type="presParOf" srcId="{0BE3EABF-A554-4251-8791-6EBAFDEB2D71}" destId="{AC92A42C-BAC3-426E-BDA2-E8B69E9DCDEE}" srcOrd="0" destOrd="0" presId="urn:microsoft.com/office/officeart/2005/8/layout/hierarchy3"/>
    <dgm:cxn modelId="{9D87CB21-9F2B-4DF6-A8F3-AC79FBACE7AD}" type="presParOf" srcId="{0BE3EABF-A554-4251-8791-6EBAFDEB2D71}" destId="{434DCDFD-31C7-4D48-A093-7BDB7FA9C5A0}" srcOrd="1" destOrd="0" presId="urn:microsoft.com/office/officeart/2005/8/layout/hierarchy3"/>
    <dgm:cxn modelId="{32711AA0-F617-442D-946B-8C74EFF8B6FF}" type="presParOf" srcId="{CAB958EB-74F5-4D73-B014-96779CAF432F}" destId="{C6BB08EE-FE4E-42A4-B512-5A66775B71BC}" srcOrd="1" destOrd="0" presId="urn:microsoft.com/office/officeart/2005/8/layout/hierarchy3"/>
    <dgm:cxn modelId="{0DEE7C82-5476-49DF-A746-A3E3767F1768}" type="presParOf" srcId="{C8D020EE-7E9B-4FCF-A9E2-A1228FE21059}" destId="{618F1413-6CFC-49C9-8E4F-4ED7B0DEAD55}" srcOrd="2" destOrd="0" presId="urn:microsoft.com/office/officeart/2005/8/layout/hierarchy3"/>
    <dgm:cxn modelId="{627EB8B4-AD6B-4739-A6B3-951D522DCF51}" type="presParOf" srcId="{618F1413-6CFC-49C9-8E4F-4ED7B0DEAD55}" destId="{E7538E6E-9690-40DA-8656-99458FE1CA6E}" srcOrd="0" destOrd="0" presId="urn:microsoft.com/office/officeart/2005/8/layout/hierarchy3"/>
    <dgm:cxn modelId="{F8806C70-DAAD-4D62-B782-0C1807BB5AA0}" type="presParOf" srcId="{E7538E6E-9690-40DA-8656-99458FE1CA6E}" destId="{5FED3A0C-C1C4-4212-BD82-0ABA882CC0E8}" srcOrd="0" destOrd="0" presId="urn:microsoft.com/office/officeart/2005/8/layout/hierarchy3"/>
    <dgm:cxn modelId="{DD948BC9-C13E-42FD-B851-52C8CCF938B2}" type="presParOf" srcId="{E7538E6E-9690-40DA-8656-99458FE1CA6E}" destId="{A631E98E-7ECB-4C56-AB70-27B5711A93D3}" srcOrd="1" destOrd="0" presId="urn:microsoft.com/office/officeart/2005/8/layout/hierarchy3"/>
    <dgm:cxn modelId="{5866AAD9-6805-4228-BD57-6EFEDF7B2D02}" type="presParOf" srcId="{618F1413-6CFC-49C9-8E4F-4ED7B0DEAD55}" destId="{2ED49D27-0E1B-467C-BC66-FF3C970EABAC}" srcOrd="1" destOrd="0" presId="urn:microsoft.com/office/officeart/2005/8/layout/hierarchy3"/>
    <dgm:cxn modelId="{DC5F6FB4-8452-4864-9275-A205BD04BF1C}" type="presParOf" srcId="{C8D020EE-7E9B-4FCF-A9E2-A1228FE21059}" destId="{DEDE6A36-A6C7-4526-94E2-ABC61EA4809E}" srcOrd="3" destOrd="0" presId="urn:microsoft.com/office/officeart/2005/8/layout/hierarchy3"/>
    <dgm:cxn modelId="{253A09C2-5A18-4355-954F-12653486200D}" type="presParOf" srcId="{DEDE6A36-A6C7-4526-94E2-ABC61EA4809E}" destId="{658E7AC3-6FC9-4554-8035-BEE76DE3D6D4}" srcOrd="0" destOrd="0" presId="urn:microsoft.com/office/officeart/2005/8/layout/hierarchy3"/>
    <dgm:cxn modelId="{806870C4-0406-41BC-9451-7D7BC1939452}" type="presParOf" srcId="{658E7AC3-6FC9-4554-8035-BEE76DE3D6D4}" destId="{BB86BAEC-D642-45CA-89A4-CD620DFED48B}" srcOrd="0" destOrd="0" presId="urn:microsoft.com/office/officeart/2005/8/layout/hierarchy3"/>
    <dgm:cxn modelId="{40DED5D3-E64F-477A-AB02-4AF0B21560D7}" type="presParOf" srcId="{658E7AC3-6FC9-4554-8035-BEE76DE3D6D4}" destId="{3E9A41CB-7162-4A5E-96DF-9877AFC0870A}" srcOrd="1" destOrd="0" presId="urn:microsoft.com/office/officeart/2005/8/layout/hierarchy3"/>
    <dgm:cxn modelId="{281FEB7F-56DB-4D6D-96E1-C7483F1CF61C}" type="presParOf" srcId="{DEDE6A36-A6C7-4526-94E2-ABC61EA4809E}" destId="{A8647110-DE71-49C6-9F3F-46932C575E86}" srcOrd="1" destOrd="0" presId="urn:microsoft.com/office/officeart/2005/8/layout/hierarchy3"/>
    <dgm:cxn modelId="{43EA3B93-1884-410C-AA3E-3E3A15847BCA}" type="presParOf" srcId="{C8D020EE-7E9B-4FCF-A9E2-A1228FE21059}" destId="{F1F65DC7-9E04-4E2B-8622-8D661A7D556F}" srcOrd="4" destOrd="0" presId="urn:microsoft.com/office/officeart/2005/8/layout/hierarchy3"/>
    <dgm:cxn modelId="{0BB35495-8277-419B-A951-1F2919582499}" type="presParOf" srcId="{F1F65DC7-9E04-4E2B-8622-8D661A7D556F}" destId="{2F308839-0225-4991-A3D7-0EEF14806540}" srcOrd="0" destOrd="0" presId="urn:microsoft.com/office/officeart/2005/8/layout/hierarchy3"/>
    <dgm:cxn modelId="{D05DC293-AC85-4CB9-A587-86D2D506380E}" type="presParOf" srcId="{2F308839-0225-4991-A3D7-0EEF14806540}" destId="{2D53A961-33AB-4F89-A86E-393E6028EE4F}" srcOrd="0" destOrd="0" presId="urn:microsoft.com/office/officeart/2005/8/layout/hierarchy3"/>
    <dgm:cxn modelId="{6BC7726D-1933-4402-9F7A-A12063281829}" type="presParOf" srcId="{2F308839-0225-4991-A3D7-0EEF14806540}" destId="{520B93AC-57E4-4965-826E-69ADA815A5A7}" srcOrd="1" destOrd="0" presId="urn:microsoft.com/office/officeart/2005/8/layout/hierarchy3"/>
    <dgm:cxn modelId="{28DCB43E-E697-4640-955B-C9AB5E1534A2}" type="presParOf" srcId="{F1F65DC7-9E04-4E2B-8622-8D661A7D556F}" destId="{4AF0435C-CC40-4BD5-A55D-ABF8B610037D}"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C0BD3-D9D2-4440-8364-1D8E5B135CB9}">
      <dsp:nvSpPr>
        <dsp:cNvPr id="0" name=""/>
        <dsp:cNvSpPr/>
      </dsp:nvSpPr>
      <dsp:spPr>
        <a:xfrm>
          <a:off x="0" y="4659263"/>
          <a:ext cx="1705239" cy="611525"/>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1277" tIns="92456" rIns="121277" bIns="92456" numCol="1" spcCol="1270" anchor="ctr" anchorCtr="0">
          <a:noAutofit/>
        </a:bodyPr>
        <a:lstStyle/>
        <a:p>
          <a:pPr marL="0" lvl="0" indent="0" algn="ctr" defTabSz="577850">
            <a:lnSpc>
              <a:spcPct val="90000"/>
            </a:lnSpc>
            <a:spcBef>
              <a:spcPct val="0"/>
            </a:spcBef>
            <a:spcAft>
              <a:spcPct val="35000"/>
            </a:spcAft>
            <a:buNone/>
          </a:pPr>
          <a:r>
            <a:rPr lang="en-US" sz="1300" kern="1200" dirty="0"/>
            <a:t>Q&amp;A</a:t>
          </a:r>
        </a:p>
      </dsp:txBody>
      <dsp:txXfrm>
        <a:off x="0" y="4659263"/>
        <a:ext cx="1705239" cy="611525"/>
      </dsp:txXfrm>
    </dsp:sp>
    <dsp:sp modelId="{EAC678B5-D25F-435F-95DC-B5B19D140E34}">
      <dsp:nvSpPr>
        <dsp:cNvPr id="0" name=""/>
        <dsp:cNvSpPr/>
      </dsp:nvSpPr>
      <dsp:spPr>
        <a:xfrm>
          <a:off x="1705238" y="4659263"/>
          <a:ext cx="5115717" cy="611525"/>
        </a:xfrm>
        <a:prstGeom prst="rect">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771" tIns="152400" rIns="103771" bIns="152400" numCol="1" spcCol="1270" anchor="ctr" anchorCtr="0">
          <a:noAutofit/>
        </a:bodyPr>
        <a:lstStyle/>
        <a:p>
          <a:pPr marL="0" lvl="0" indent="0" algn="l" defTabSz="533400">
            <a:lnSpc>
              <a:spcPct val="90000"/>
            </a:lnSpc>
            <a:spcBef>
              <a:spcPct val="0"/>
            </a:spcBef>
            <a:spcAft>
              <a:spcPct val="35000"/>
            </a:spcAft>
            <a:buNone/>
          </a:pPr>
          <a:r>
            <a:rPr lang="en-US" sz="1200" kern="1200" dirty="0"/>
            <a:t>Questions and Answers</a:t>
          </a:r>
        </a:p>
      </dsp:txBody>
      <dsp:txXfrm>
        <a:off x="1705238" y="4659263"/>
        <a:ext cx="5115717" cy="611525"/>
      </dsp:txXfrm>
    </dsp:sp>
    <dsp:sp modelId="{820AA5E8-ABC9-46DF-AB4B-F076AD4EDC86}">
      <dsp:nvSpPr>
        <dsp:cNvPr id="0" name=""/>
        <dsp:cNvSpPr/>
      </dsp:nvSpPr>
      <dsp:spPr>
        <a:xfrm rot="10800000">
          <a:off x="0" y="3727909"/>
          <a:ext cx="1705239" cy="940526"/>
        </a:xfrm>
        <a:prstGeom prst="upArrowCallout">
          <a:avLst>
            <a:gd name="adj1" fmla="val 5000"/>
            <a:gd name="adj2" fmla="val 10000"/>
            <a:gd name="adj3" fmla="val 15000"/>
            <a:gd name="adj4" fmla="val 64977"/>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1277" tIns="92456" rIns="121277" bIns="92456" numCol="1" spcCol="1270" anchor="ctr" anchorCtr="0">
          <a:noAutofit/>
        </a:bodyPr>
        <a:lstStyle/>
        <a:p>
          <a:pPr marL="0" lvl="0" indent="0" algn="ctr" defTabSz="577850">
            <a:lnSpc>
              <a:spcPct val="90000"/>
            </a:lnSpc>
            <a:spcBef>
              <a:spcPct val="0"/>
            </a:spcBef>
            <a:spcAft>
              <a:spcPct val="35000"/>
            </a:spcAft>
            <a:buNone/>
          </a:pPr>
          <a:r>
            <a:rPr lang="en-US" sz="1300" kern="1200" dirty="0"/>
            <a:t>Further developments</a:t>
          </a:r>
        </a:p>
      </dsp:txBody>
      <dsp:txXfrm rot="-10800000">
        <a:off x="0" y="3727909"/>
        <a:ext cx="1705239" cy="611342"/>
      </dsp:txXfrm>
    </dsp:sp>
    <dsp:sp modelId="{5AA84E7B-FF83-4B47-883C-FD5938CCBFB9}">
      <dsp:nvSpPr>
        <dsp:cNvPr id="0" name=""/>
        <dsp:cNvSpPr/>
      </dsp:nvSpPr>
      <dsp:spPr>
        <a:xfrm>
          <a:off x="1705238" y="3727909"/>
          <a:ext cx="5115717" cy="611342"/>
        </a:xfrm>
        <a:prstGeom prst="rect">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771" tIns="152400" rIns="103771" bIns="152400" numCol="1" spcCol="1270" anchor="ctr" anchorCtr="0">
          <a:noAutofit/>
        </a:bodyPr>
        <a:lstStyle/>
        <a:p>
          <a:pPr marL="0" lvl="0" indent="0" algn="l" defTabSz="533400">
            <a:lnSpc>
              <a:spcPct val="90000"/>
            </a:lnSpc>
            <a:spcBef>
              <a:spcPct val="0"/>
            </a:spcBef>
            <a:spcAft>
              <a:spcPct val="35000"/>
            </a:spcAft>
            <a:buNone/>
          </a:pPr>
          <a:r>
            <a:rPr lang="en-US" sz="1200" kern="1200" dirty="0"/>
            <a:t>Ideas for further development</a:t>
          </a:r>
        </a:p>
      </dsp:txBody>
      <dsp:txXfrm>
        <a:off x="1705238" y="3727909"/>
        <a:ext cx="5115717" cy="611342"/>
      </dsp:txXfrm>
    </dsp:sp>
    <dsp:sp modelId="{B326543D-5B9B-4FC7-82A3-FED63EA3C8A9}">
      <dsp:nvSpPr>
        <dsp:cNvPr id="0" name=""/>
        <dsp:cNvSpPr/>
      </dsp:nvSpPr>
      <dsp:spPr>
        <a:xfrm rot="10800000">
          <a:off x="0" y="2796556"/>
          <a:ext cx="1705239" cy="940526"/>
        </a:xfrm>
        <a:prstGeom prst="upArrowCallout">
          <a:avLst>
            <a:gd name="adj1" fmla="val 5000"/>
            <a:gd name="adj2" fmla="val 10000"/>
            <a:gd name="adj3" fmla="val 15000"/>
            <a:gd name="adj4" fmla="val 64977"/>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1277" tIns="92456" rIns="121277" bIns="92456" numCol="1" spcCol="1270" anchor="ctr" anchorCtr="0">
          <a:noAutofit/>
        </a:bodyPr>
        <a:lstStyle/>
        <a:p>
          <a:pPr marL="0" lvl="0" indent="0" algn="ctr" defTabSz="577850">
            <a:lnSpc>
              <a:spcPct val="90000"/>
            </a:lnSpc>
            <a:spcBef>
              <a:spcPct val="0"/>
            </a:spcBef>
            <a:spcAft>
              <a:spcPct val="35000"/>
            </a:spcAft>
            <a:buNone/>
          </a:pPr>
          <a:r>
            <a:rPr lang="en-US" sz="1300" kern="1200" dirty="0"/>
            <a:t>Advantages/</a:t>
          </a:r>
        </a:p>
        <a:p>
          <a:pPr marL="0" lvl="0" indent="0" algn="ctr" defTabSz="577850">
            <a:lnSpc>
              <a:spcPct val="90000"/>
            </a:lnSpc>
            <a:spcBef>
              <a:spcPct val="0"/>
            </a:spcBef>
            <a:spcAft>
              <a:spcPct val="35000"/>
            </a:spcAft>
            <a:buNone/>
          </a:pPr>
          <a:r>
            <a:rPr lang="en-US" sz="1300" kern="1200" dirty="0"/>
            <a:t>Disadvantages</a:t>
          </a:r>
        </a:p>
      </dsp:txBody>
      <dsp:txXfrm rot="-10800000">
        <a:off x="0" y="2796556"/>
        <a:ext cx="1705239" cy="611342"/>
      </dsp:txXfrm>
    </dsp:sp>
    <dsp:sp modelId="{23C646F4-F8B3-4713-A8B1-1BAA8B350B0E}">
      <dsp:nvSpPr>
        <dsp:cNvPr id="0" name=""/>
        <dsp:cNvSpPr/>
      </dsp:nvSpPr>
      <dsp:spPr>
        <a:xfrm>
          <a:off x="1705238" y="2796556"/>
          <a:ext cx="5115717" cy="611342"/>
        </a:xfrm>
        <a:prstGeom prst="rect">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771" tIns="152400" rIns="103771" bIns="152400" numCol="1" spcCol="1270" anchor="ctr" anchorCtr="0">
          <a:noAutofit/>
        </a:bodyPr>
        <a:lstStyle/>
        <a:p>
          <a:pPr marL="0" lvl="0" indent="0" algn="l" defTabSz="533400">
            <a:lnSpc>
              <a:spcPct val="90000"/>
            </a:lnSpc>
            <a:spcBef>
              <a:spcPct val="0"/>
            </a:spcBef>
            <a:spcAft>
              <a:spcPct val="35000"/>
            </a:spcAft>
            <a:buNone/>
          </a:pPr>
          <a:r>
            <a:rPr lang="en-US" sz="1200" kern="1200" dirty="0"/>
            <a:t>Advances and drawbacks in the development flow</a:t>
          </a:r>
        </a:p>
      </dsp:txBody>
      <dsp:txXfrm>
        <a:off x="1705238" y="2796556"/>
        <a:ext cx="5115717" cy="611342"/>
      </dsp:txXfrm>
    </dsp:sp>
    <dsp:sp modelId="{8DF6E035-C6D7-4A2D-BE4B-BF3B48FEA071}">
      <dsp:nvSpPr>
        <dsp:cNvPr id="0" name=""/>
        <dsp:cNvSpPr/>
      </dsp:nvSpPr>
      <dsp:spPr>
        <a:xfrm rot="10800000">
          <a:off x="0" y="1865202"/>
          <a:ext cx="1705239" cy="940526"/>
        </a:xfrm>
        <a:prstGeom prst="upArrowCallout">
          <a:avLst>
            <a:gd name="adj1" fmla="val 5000"/>
            <a:gd name="adj2" fmla="val 10000"/>
            <a:gd name="adj3" fmla="val 15000"/>
            <a:gd name="adj4" fmla="val 64977"/>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1277" tIns="92456" rIns="121277" bIns="92456" numCol="1" spcCol="1270" anchor="ctr" anchorCtr="0">
          <a:noAutofit/>
        </a:bodyPr>
        <a:lstStyle/>
        <a:p>
          <a:pPr marL="0" lvl="0" indent="0" algn="ctr" defTabSz="577850">
            <a:lnSpc>
              <a:spcPct val="90000"/>
            </a:lnSpc>
            <a:spcBef>
              <a:spcPct val="0"/>
            </a:spcBef>
            <a:spcAft>
              <a:spcPct val="35000"/>
            </a:spcAft>
            <a:buNone/>
          </a:pPr>
          <a:r>
            <a:rPr lang="en-US" sz="1300" kern="1200" dirty="0"/>
            <a:t>Game Analysis &amp; Demo</a:t>
          </a:r>
        </a:p>
      </dsp:txBody>
      <dsp:txXfrm rot="-10800000">
        <a:off x="0" y="1865202"/>
        <a:ext cx="1705239" cy="611342"/>
      </dsp:txXfrm>
    </dsp:sp>
    <dsp:sp modelId="{BE70DC7C-E7A8-44C6-9082-8586BE91DC1D}">
      <dsp:nvSpPr>
        <dsp:cNvPr id="0" name=""/>
        <dsp:cNvSpPr/>
      </dsp:nvSpPr>
      <dsp:spPr>
        <a:xfrm>
          <a:off x="1705238" y="1865202"/>
          <a:ext cx="5115717" cy="611342"/>
        </a:xfrm>
        <a:prstGeom prst="rect">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771" tIns="152400" rIns="103771" bIns="152400" numCol="1" spcCol="1270" anchor="ctr" anchorCtr="0">
          <a:noAutofit/>
        </a:bodyPr>
        <a:lstStyle/>
        <a:p>
          <a:pPr marL="0" lvl="0" indent="0" algn="l" defTabSz="533400">
            <a:lnSpc>
              <a:spcPct val="90000"/>
            </a:lnSpc>
            <a:spcBef>
              <a:spcPct val="0"/>
            </a:spcBef>
            <a:spcAft>
              <a:spcPct val="35000"/>
            </a:spcAft>
            <a:buNone/>
          </a:pPr>
          <a:r>
            <a:rPr lang="en-US" sz="1200" kern="1200" dirty="0"/>
            <a:t>Detailed rundowns of our game’s mechanics and game demo</a:t>
          </a:r>
        </a:p>
      </dsp:txBody>
      <dsp:txXfrm>
        <a:off x="1705238" y="1865202"/>
        <a:ext cx="5115717" cy="611342"/>
      </dsp:txXfrm>
    </dsp:sp>
    <dsp:sp modelId="{CF647DF1-891C-4A2C-9CC5-06605EC327F0}">
      <dsp:nvSpPr>
        <dsp:cNvPr id="0" name=""/>
        <dsp:cNvSpPr/>
      </dsp:nvSpPr>
      <dsp:spPr>
        <a:xfrm rot="10800000">
          <a:off x="0" y="19449"/>
          <a:ext cx="1705239" cy="940526"/>
        </a:xfrm>
        <a:prstGeom prst="upArrowCallout">
          <a:avLst>
            <a:gd name="adj1" fmla="val 5000"/>
            <a:gd name="adj2" fmla="val 10000"/>
            <a:gd name="adj3" fmla="val 15000"/>
            <a:gd name="adj4" fmla="val 64977"/>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1277" tIns="92456" rIns="121277" bIns="92456" numCol="1" spcCol="1270" anchor="ctr" anchorCtr="0">
          <a:noAutofit/>
        </a:bodyPr>
        <a:lstStyle/>
        <a:p>
          <a:pPr marL="0" lvl="0" indent="0" algn="ctr" defTabSz="577850">
            <a:lnSpc>
              <a:spcPct val="90000"/>
            </a:lnSpc>
            <a:spcBef>
              <a:spcPct val="0"/>
            </a:spcBef>
            <a:spcAft>
              <a:spcPct val="35000"/>
            </a:spcAft>
            <a:buNone/>
          </a:pPr>
          <a:r>
            <a:rPr lang="en-US" sz="1300" kern="1200" dirty="0"/>
            <a:t>Team Introduction &amp; Credits</a:t>
          </a:r>
        </a:p>
      </dsp:txBody>
      <dsp:txXfrm rot="-10800000">
        <a:off x="0" y="19449"/>
        <a:ext cx="1705239" cy="611342"/>
      </dsp:txXfrm>
    </dsp:sp>
    <dsp:sp modelId="{CF8DB69C-D60E-4F6E-8941-47A1D7ECE896}">
      <dsp:nvSpPr>
        <dsp:cNvPr id="0" name=""/>
        <dsp:cNvSpPr/>
      </dsp:nvSpPr>
      <dsp:spPr>
        <a:xfrm>
          <a:off x="1705238" y="7725"/>
          <a:ext cx="5115717" cy="611342"/>
        </a:xfrm>
        <a:prstGeom prst="rect">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771" tIns="152400" rIns="103771" bIns="152400" numCol="1" spcCol="1270" anchor="ctr" anchorCtr="0">
          <a:noAutofit/>
        </a:bodyPr>
        <a:lstStyle/>
        <a:p>
          <a:pPr marL="0" lvl="0" indent="0" algn="l" defTabSz="533400">
            <a:lnSpc>
              <a:spcPct val="90000"/>
            </a:lnSpc>
            <a:spcBef>
              <a:spcPct val="0"/>
            </a:spcBef>
            <a:spcAft>
              <a:spcPct val="35000"/>
            </a:spcAft>
            <a:buNone/>
          </a:pPr>
          <a:r>
            <a:rPr lang="en-US" sz="1200" kern="1200" dirty="0"/>
            <a:t>Introduction of our team and crediting</a:t>
          </a:r>
        </a:p>
      </dsp:txBody>
      <dsp:txXfrm>
        <a:off x="1705238" y="7725"/>
        <a:ext cx="5115717" cy="611342"/>
      </dsp:txXfrm>
    </dsp:sp>
    <dsp:sp modelId="{AE79F084-5A27-49A1-8911-FE3F076B0888}">
      <dsp:nvSpPr>
        <dsp:cNvPr id="0" name=""/>
        <dsp:cNvSpPr/>
      </dsp:nvSpPr>
      <dsp:spPr>
        <a:xfrm rot="10800000">
          <a:off x="0" y="972675"/>
          <a:ext cx="1705239" cy="940526"/>
        </a:xfrm>
        <a:prstGeom prst="upArrowCallout">
          <a:avLst>
            <a:gd name="adj1" fmla="val 5000"/>
            <a:gd name="adj2" fmla="val 10000"/>
            <a:gd name="adj3" fmla="val 15000"/>
            <a:gd name="adj4" fmla="val 64977"/>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1277" tIns="92456" rIns="121277" bIns="92456" numCol="1" spcCol="1270" anchor="ctr" anchorCtr="0">
          <a:noAutofit/>
        </a:bodyPr>
        <a:lstStyle/>
        <a:p>
          <a:pPr marL="0" lvl="0" indent="0" algn="ctr" defTabSz="577850">
            <a:lnSpc>
              <a:spcPct val="90000"/>
            </a:lnSpc>
            <a:spcBef>
              <a:spcPct val="0"/>
            </a:spcBef>
            <a:spcAft>
              <a:spcPct val="35000"/>
            </a:spcAft>
            <a:buNone/>
          </a:pPr>
          <a:r>
            <a:rPr lang="en-US" sz="1300" kern="1200" dirty="0"/>
            <a:t>Project Introduction</a:t>
          </a:r>
        </a:p>
      </dsp:txBody>
      <dsp:txXfrm rot="-10800000">
        <a:off x="0" y="972675"/>
        <a:ext cx="1705239" cy="611342"/>
      </dsp:txXfrm>
    </dsp:sp>
    <dsp:sp modelId="{0D8091C4-33BD-4A7B-8182-8A36E205BEEE}">
      <dsp:nvSpPr>
        <dsp:cNvPr id="0" name=""/>
        <dsp:cNvSpPr/>
      </dsp:nvSpPr>
      <dsp:spPr>
        <a:xfrm>
          <a:off x="1705238" y="984401"/>
          <a:ext cx="5115717" cy="611342"/>
        </a:xfrm>
        <a:prstGeom prst="rect">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771" tIns="152400" rIns="103771" bIns="152400" numCol="1" spcCol="1270" anchor="ctr" anchorCtr="0">
          <a:noAutofit/>
        </a:bodyPr>
        <a:lstStyle/>
        <a:p>
          <a:pPr marL="0" lvl="0" indent="0" algn="l" defTabSz="533400">
            <a:lnSpc>
              <a:spcPct val="90000"/>
            </a:lnSpc>
            <a:spcBef>
              <a:spcPct val="0"/>
            </a:spcBef>
            <a:spcAft>
              <a:spcPct val="35000"/>
            </a:spcAft>
            <a:buNone/>
          </a:pPr>
          <a:r>
            <a:rPr lang="en-US" sz="1200" kern="1200" dirty="0"/>
            <a:t>Overview of our project</a:t>
          </a:r>
        </a:p>
      </dsp:txBody>
      <dsp:txXfrm>
        <a:off x="1705238" y="984401"/>
        <a:ext cx="5115717" cy="611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C0BD3-D9D2-4440-8364-1D8E5B135CB9}">
      <dsp:nvSpPr>
        <dsp:cNvPr id="0" name=""/>
        <dsp:cNvSpPr/>
      </dsp:nvSpPr>
      <dsp:spPr>
        <a:xfrm>
          <a:off x="0" y="4520617"/>
          <a:ext cx="1708053" cy="741644"/>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1477" tIns="128016" rIns="121477" bIns="128016"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2">
                  <a:lumMod val="50000"/>
                </a:schemeClr>
              </a:solidFill>
            </a:rPr>
            <a:t>Presentation!</a:t>
          </a:r>
        </a:p>
      </dsp:txBody>
      <dsp:txXfrm>
        <a:off x="0" y="4520617"/>
        <a:ext cx="1708053" cy="741644"/>
      </dsp:txXfrm>
    </dsp:sp>
    <dsp:sp modelId="{EAC678B5-D25F-435F-95DC-B5B19D140E34}">
      <dsp:nvSpPr>
        <dsp:cNvPr id="0" name=""/>
        <dsp:cNvSpPr/>
      </dsp:nvSpPr>
      <dsp:spPr>
        <a:xfrm>
          <a:off x="1708052" y="4520617"/>
          <a:ext cx="5124159" cy="741644"/>
        </a:xfrm>
        <a:prstGeom prst="rect">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942" tIns="152400" rIns="103942" bIns="152400" numCol="1" spcCol="1270" anchor="ctr" anchorCtr="0">
          <a:noAutofit/>
        </a:bodyPr>
        <a:lstStyle/>
        <a:p>
          <a:pPr marL="0" lvl="0" indent="0" algn="l" defTabSz="533400">
            <a:lnSpc>
              <a:spcPct val="90000"/>
            </a:lnSpc>
            <a:spcBef>
              <a:spcPct val="0"/>
            </a:spcBef>
            <a:spcAft>
              <a:spcPct val="35000"/>
            </a:spcAft>
            <a:buNone/>
          </a:pPr>
          <a:r>
            <a:rPr lang="en-US" sz="1200" kern="1200" dirty="0"/>
            <a:t>Showing our work to audience in Apollo room</a:t>
          </a:r>
        </a:p>
      </dsp:txBody>
      <dsp:txXfrm>
        <a:off x="1708052" y="4520617"/>
        <a:ext cx="5124159" cy="741644"/>
      </dsp:txXfrm>
    </dsp:sp>
    <dsp:sp modelId="{B326543D-5B9B-4FC7-82A3-FED63EA3C8A9}">
      <dsp:nvSpPr>
        <dsp:cNvPr id="0" name=""/>
        <dsp:cNvSpPr/>
      </dsp:nvSpPr>
      <dsp:spPr>
        <a:xfrm rot="10800000">
          <a:off x="0" y="3391092"/>
          <a:ext cx="1708053" cy="1140649"/>
        </a:xfrm>
        <a:prstGeom prst="upArrowCallout">
          <a:avLst>
            <a:gd name="adj1" fmla="val 5000"/>
            <a:gd name="adj2" fmla="val 10000"/>
            <a:gd name="adj3" fmla="val 15000"/>
            <a:gd name="adj4" fmla="val 64977"/>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1477" tIns="128016" rIns="121477" bIns="128016"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2">
                  <a:lumMod val="50000"/>
                </a:schemeClr>
              </a:solidFill>
            </a:rPr>
            <a:t>Testing</a:t>
          </a:r>
        </a:p>
        <a:p>
          <a:pPr marL="0" lvl="0" indent="0" algn="ctr" defTabSz="800100">
            <a:lnSpc>
              <a:spcPct val="90000"/>
            </a:lnSpc>
            <a:spcBef>
              <a:spcPct val="0"/>
            </a:spcBef>
            <a:spcAft>
              <a:spcPct val="35000"/>
            </a:spcAft>
            <a:buNone/>
          </a:pPr>
          <a:r>
            <a:rPr lang="en-US" sz="1000" kern="1200" dirty="0"/>
            <a:t>Duration: throughout</a:t>
          </a:r>
          <a:endParaRPr lang="en-US" sz="1000" kern="1200" dirty="0">
            <a:solidFill>
              <a:schemeClr val="bg2">
                <a:lumMod val="50000"/>
              </a:schemeClr>
            </a:solidFill>
          </a:endParaRPr>
        </a:p>
      </dsp:txBody>
      <dsp:txXfrm rot="-10800000">
        <a:off x="0" y="3391092"/>
        <a:ext cx="1708053" cy="741422"/>
      </dsp:txXfrm>
    </dsp:sp>
    <dsp:sp modelId="{23C646F4-F8B3-4713-A8B1-1BAA8B350B0E}">
      <dsp:nvSpPr>
        <dsp:cNvPr id="0" name=""/>
        <dsp:cNvSpPr/>
      </dsp:nvSpPr>
      <dsp:spPr>
        <a:xfrm>
          <a:off x="1708052" y="3391092"/>
          <a:ext cx="5124159" cy="741422"/>
        </a:xfrm>
        <a:prstGeom prst="rect">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942" tIns="152400" rIns="103942" bIns="152400" numCol="1" spcCol="1270" anchor="ctr" anchorCtr="0">
          <a:noAutofit/>
        </a:bodyPr>
        <a:lstStyle/>
        <a:p>
          <a:pPr marL="0" lvl="0" indent="0" algn="l" defTabSz="533400">
            <a:lnSpc>
              <a:spcPct val="90000"/>
            </a:lnSpc>
            <a:spcBef>
              <a:spcPct val="0"/>
            </a:spcBef>
            <a:spcAft>
              <a:spcPct val="35000"/>
            </a:spcAft>
            <a:buNone/>
          </a:pPr>
          <a:r>
            <a:rPr lang="en-US" sz="1200" kern="1200" dirty="0"/>
            <a:t>Testing and debugging as part of programming</a:t>
          </a:r>
        </a:p>
      </dsp:txBody>
      <dsp:txXfrm>
        <a:off x="1708052" y="3391092"/>
        <a:ext cx="5124159" cy="741422"/>
      </dsp:txXfrm>
    </dsp:sp>
    <dsp:sp modelId="{8DF6E035-C6D7-4A2D-BE4B-BF3B48FEA071}">
      <dsp:nvSpPr>
        <dsp:cNvPr id="0" name=""/>
        <dsp:cNvSpPr/>
      </dsp:nvSpPr>
      <dsp:spPr>
        <a:xfrm rot="10800000">
          <a:off x="0" y="2261567"/>
          <a:ext cx="1708053" cy="1140649"/>
        </a:xfrm>
        <a:prstGeom prst="upArrowCallout">
          <a:avLst>
            <a:gd name="adj1" fmla="val 5000"/>
            <a:gd name="adj2" fmla="val 10000"/>
            <a:gd name="adj3" fmla="val 15000"/>
            <a:gd name="adj4" fmla="val 64977"/>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1477" tIns="99568" rIns="121477" bIns="9956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2">
                  <a:lumMod val="50000"/>
                </a:schemeClr>
              </a:solidFill>
            </a:rPr>
            <a:t>Core development</a:t>
          </a:r>
        </a:p>
        <a:p>
          <a:pPr marL="0" lvl="0" indent="0" algn="ctr" defTabSz="622300">
            <a:lnSpc>
              <a:spcPct val="90000"/>
            </a:lnSpc>
            <a:spcBef>
              <a:spcPct val="0"/>
            </a:spcBef>
            <a:spcAft>
              <a:spcPct val="35000"/>
            </a:spcAft>
            <a:buNone/>
          </a:pPr>
          <a:r>
            <a:rPr lang="en-US" sz="1000" kern="1200" dirty="0"/>
            <a:t>Duration: 3 weeks</a:t>
          </a:r>
          <a:endParaRPr lang="en-US" sz="1000" kern="1200" dirty="0">
            <a:solidFill>
              <a:schemeClr val="bg2">
                <a:lumMod val="50000"/>
              </a:schemeClr>
            </a:solidFill>
          </a:endParaRPr>
        </a:p>
      </dsp:txBody>
      <dsp:txXfrm rot="-10800000">
        <a:off x="0" y="2261567"/>
        <a:ext cx="1708053" cy="741422"/>
      </dsp:txXfrm>
    </dsp:sp>
    <dsp:sp modelId="{BE70DC7C-E7A8-44C6-9082-8586BE91DC1D}">
      <dsp:nvSpPr>
        <dsp:cNvPr id="0" name=""/>
        <dsp:cNvSpPr/>
      </dsp:nvSpPr>
      <dsp:spPr>
        <a:xfrm>
          <a:off x="1708052" y="2261567"/>
          <a:ext cx="5124159" cy="741422"/>
        </a:xfrm>
        <a:prstGeom prst="rect">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942" tIns="152400" rIns="103942" bIns="152400" numCol="1" spcCol="1270" anchor="ctr" anchorCtr="0">
          <a:noAutofit/>
        </a:bodyPr>
        <a:lstStyle/>
        <a:p>
          <a:pPr marL="0" lvl="0" indent="0" algn="l" defTabSz="533400">
            <a:lnSpc>
              <a:spcPct val="90000"/>
            </a:lnSpc>
            <a:spcBef>
              <a:spcPct val="0"/>
            </a:spcBef>
            <a:spcAft>
              <a:spcPct val="35000"/>
            </a:spcAft>
            <a:buNone/>
          </a:pPr>
          <a:r>
            <a:rPr lang="en-US" sz="1200" kern="1200" dirty="0"/>
            <a:t>Main development process, including assets gathering, project </a:t>
          </a:r>
          <a:r>
            <a:rPr lang="en-US" sz="1200" kern="1200" dirty="0" err="1"/>
            <a:t>modulization</a:t>
          </a:r>
          <a:r>
            <a:rPr lang="en-US" sz="1200" kern="1200" dirty="0"/>
            <a:t> and modular </a:t>
          </a:r>
          <a:r>
            <a:rPr lang="en-US" sz="1200" kern="1200" dirty="0" err="1"/>
            <a:t>mergings</a:t>
          </a:r>
          <a:r>
            <a:rPr lang="en-US" sz="1200" kern="1200" dirty="0"/>
            <a:t>.</a:t>
          </a:r>
        </a:p>
      </dsp:txBody>
      <dsp:txXfrm>
        <a:off x="1708052" y="2261567"/>
        <a:ext cx="5124159" cy="741422"/>
      </dsp:txXfrm>
    </dsp:sp>
    <dsp:sp modelId="{CF647DF1-891C-4A2C-9CC5-06605EC327F0}">
      <dsp:nvSpPr>
        <dsp:cNvPr id="0" name=""/>
        <dsp:cNvSpPr/>
      </dsp:nvSpPr>
      <dsp:spPr>
        <a:xfrm rot="10800000">
          <a:off x="0" y="1132041"/>
          <a:ext cx="1708053" cy="1140649"/>
        </a:xfrm>
        <a:prstGeom prst="upArrowCallout">
          <a:avLst>
            <a:gd name="adj1" fmla="val 5000"/>
            <a:gd name="adj2" fmla="val 10000"/>
            <a:gd name="adj3" fmla="val 15000"/>
            <a:gd name="adj4" fmla="val 64977"/>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1477" tIns="113792" rIns="121477"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2">
                  <a:lumMod val="50000"/>
                </a:schemeClr>
              </a:solidFill>
            </a:rPr>
            <a:t>Framework Building</a:t>
          </a:r>
        </a:p>
        <a:p>
          <a:pPr marL="0" lvl="0" indent="0" algn="ctr" defTabSz="711200">
            <a:lnSpc>
              <a:spcPct val="90000"/>
            </a:lnSpc>
            <a:spcBef>
              <a:spcPct val="0"/>
            </a:spcBef>
            <a:spcAft>
              <a:spcPct val="35000"/>
            </a:spcAft>
            <a:buNone/>
          </a:pPr>
          <a:r>
            <a:rPr lang="en-US" sz="1000" kern="1200" dirty="0"/>
            <a:t>Duration:  1 week</a:t>
          </a:r>
        </a:p>
      </dsp:txBody>
      <dsp:txXfrm rot="-10800000">
        <a:off x="0" y="1132041"/>
        <a:ext cx="1708053" cy="741422"/>
      </dsp:txXfrm>
    </dsp:sp>
    <dsp:sp modelId="{CF8DB69C-D60E-4F6E-8941-47A1D7ECE896}">
      <dsp:nvSpPr>
        <dsp:cNvPr id="0" name=""/>
        <dsp:cNvSpPr/>
      </dsp:nvSpPr>
      <dsp:spPr>
        <a:xfrm>
          <a:off x="1708052" y="1132041"/>
          <a:ext cx="5124159" cy="741422"/>
        </a:xfrm>
        <a:prstGeom prst="rect">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942" tIns="152400" rIns="103942" bIns="152400" numCol="1" spcCol="1270" anchor="ctr" anchorCtr="0">
          <a:noAutofit/>
        </a:bodyPr>
        <a:lstStyle/>
        <a:p>
          <a:pPr marL="0" lvl="0" indent="0" algn="l" defTabSz="533400">
            <a:lnSpc>
              <a:spcPct val="90000"/>
            </a:lnSpc>
            <a:spcBef>
              <a:spcPct val="0"/>
            </a:spcBef>
            <a:spcAft>
              <a:spcPct val="35000"/>
            </a:spcAft>
            <a:buNone/>
          </a:pPr>
          <a:r>
            <a:rPr lang="en-US" sz="1200" kern="1200" dirty="0"/>
            <a:t>Basic engine structure creation by integrating from previous project(s) in the internship.</a:t>
          </a:r>
        </a:p>
      </dsp:txBody>
      <dsp:txXfrm>
        <a:off x="1708052" y="1132041"/>
        <a:ext cx="5124159" cy="741422"/>
      </dsp:txXfrm>
    </dsp:sp>
    <dsp:sp modelId="{AE79F084-5A27-49A1-8911-FE3F076B0888}">
      <dsp:nvSpPr>
        <dsp:cNvPr id="0" name=""/>
        <dsp:cNvSpPr/>
      </dsp:nvSpPr>
      <dsp:spPr>
        <a:xfrm rot="10800000">
          <a:off x="0" y="2516"/>
          <a:ext cx="1708053" cy="1140649"/>
        </a:xfrm>
        <a:prstGeom prst="upArrowCallout">
          <a:avLst>
            <a:gd name="adj1" fmla="val 5000"/>
            <a:gd name="adj2" fmla="val 10000"/>
            <a:gd name="adj3" fmla="val 15000"/>
            <a:gd name="adj4" fmla="val 64977"/>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1477" tIns="106680" rIns="121477" bIns="10668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2">
                  <a:lumMod val="50000"/>
                </a:schemeClr>
              </a:solidFill>
            </a:rPr>
            <a:t>Game Planning</a:t>
          </a:r>
        </a:p>
        <a:p>
          <a:pPr marL="0" lvl="0" indent="0" algn="ctr" defTabSz="666750">
            <a:lnSpc>
              <a:spcPct val="90000"/>
            </a:lnSpc>
            <a:spcBef>
              <a:spcPct val="0"/>
            </a:spcBef>
            <a:spcAft>
              <a:spcPct val="35000"/>
            </a:spcAft>
            <a:buNone/>
          </a:pPr>
          <a:r>
            <a:rPr lang="en-US" sz="1100" kern="1200" dirty="0"/>
            <a:t>Duration: 2 days</a:t>
          </a:r>
        </a:p>
      </dsp:txBody>
      <dsp:txXfrm rot="-10800000">
        <a:off x="0" y="2516"/>
        <a:ext cx="1708053" cy="741422"/>
      </dsp:txXfrm>
    </dsp:sp>
    <dsp:sp modelId="{0D8091C4-33BD-4A7B-8182-8A36E205BEEE}">
      <dsp:nvSpPr>
        <dsp:cNvPr id="0" name=""/>
        <dsp:cNvSpPr/>
      </dsp:nvSpPr>
      <dsp:spPr>
        <a:xfrm>
          <a:off x="1708052" y="2516"/>
          <a:ext cx="5124159" cy="741422"/>
        </a:xfrm>
        <a:prstGeom prst="rect">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942" tIns="152400" rIns="103942" bIns="152400" numCol="1" spcCol="1270" anchor="ctr" anchorCtr="0">
          <a:noAutofit/>
        </a:bodyPr>
        <a:lstStyle/>
        <a:p>
          <a:pPr marL="0" lvl="0" indent="0" algn="l" defTabSz="533400">
            <a:lnSpc>
              <a:spcPct val="90000"/>
            </a:lnSpc>
            <a:spcBef>
              <a:spcPct val="0"/>
            </a:spcBef>
            <a:spcAft>
              <a:spcPct val="35000"/>
            </a:spcAft>
            <a:buNone/>
          </a:pPr>
          <a:r>
            <a:rPr lang="en-US" sz="1200" kern="1200" dirty="0"/>
            <a:t>Team members discuss game ideas as well as intended features to include in the final game and personal responsibilities</a:t>
          </a:r>
        </a:p>
      </dsp:txBody>
      <dsp:txXfrm>
        <a:off x="1708052" y="2516"/>
        <a:ext cx="5124159" cy="7414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114B5-4931-489E-9CBE-9D955FDA6925}">
      <dsp:nvSpPr>
        <dsp:cNvPr id="0" name=""/>
        <dsp:cNvSpPr/>
      </dsp:nvSpPr>
      <dsp:spPr>
        <a:xfrm>
          <a:off x="4234725" y="119572"/>
          <a:ext cx="1308558" cy="80829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err="1"/>
            <a:t>Init</a:t>
          </a:r>
          <a:r>
            <a:rPr lang="en-US" sz="2700" kern="1200" dirty="0"/>
            <a:t>()</a:t>
          </a:r>
        </a:p>
      </dsp:txBody>
      <dsp:txXfrm>
        <a:off x="4258399" y="143246"/>
        <a:ext cx="1261210" cy="760948"/>
      </dsp:txXfrm>
    </dsp:sp>
    <dsp:sp modelId="{AC92A42C-BAC3-426E-BDA2-E8B69E9DCDEE}">
      <dsp:nvSpPr>
        <dsp:cNvPr id="0" name=""/>
        <dsp:cNvSpPr/>
      </dsp:nvSpPr>
      <dsp:spPr>
        <a:xfrm>
          <a:off x="8458254" y="0"/>
          <a:ext cx="1515041" cy="73811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Input()</a:t>
          </a:r>
        </a:p>
      </dsp:txBody>
      <dsp:txXfrm>
        <a:off x="8479873" y="21619"/>
        <a:ext cx="1471803" cy="694876"/>
      </dsp:txXfrm>
    </dsp:sp>
    <dsp:sp modelId="{5FED3A0C-C1C4-4212-BD82-0ABA882CC0E8}">
      <dsp:nvSpPr>
        <dsp:cNvPr id="0" name=""/>
        <dsp:cNvSpPr/>
      </dsp:nvSpPr>
      <dsp:spPr>
        <a:xfrm>
          <a:off x="1459887" y="1465976"/>
          <a:ext cx="1939400" cy="8963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Update()</a:t>
          </a:r>
        </a:p>
      </dsp:txBody>
      <dsp:txXfrm>
        <a:off x="1486140" y="1492229"/>
        <a:ext cx="1886894" cy="843854"/>
      </dsp:txXfrm>
    </dsp:sp>
    <dsp:sp modelId="{BB86BAEC-D642-45CA-89A4-CD620DFED48B}">
      <dsp:nvSpPr>
        <dsp:cNvPr id="0" name=""/>
        <dsp:cNvSpPr/>
      </dsp:nvSpPr>
      <dsp:spPr>
        <a:xfrm>
          <a:off x="6405094" y="1526829"/>
          <a:ext cx="1786337" cy="9442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Render()</a:t>
          </a:r>
        </a:p>
      </dsp:txBody>
      <dsp:txXfrm>
        <a:off x="6432749" y="1554484"/>
        <a:ext cx="1731027" cy="888891"/>
      </dsp:txXfrm>
    </dsp:sp>
    <dsp:sp modelId="{2D53A961-33AB-4F89-A86E-393E6028EE4F}">
      <dsp:nvSpPr>
        <dsp:cNvPr id="0" name=""/>
        <dsp:cNvSpPr/>
      </dsp:nvSpPr>
      <dsp:spPr>
        <a:xfrm>
          <a:off x="3895937" y="3059098"/>
          <a:ext cx="1920692" cy="9727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err="1"/>
            <a:t>CleanUp</a:t>
          </a:r>
          <a:r>
            <a:rPr lang="en-US" sz="2700" kern="1200" dirty="0"/>
            <a:t>()</a:t>
          </a:r>
        </a:p>
      </dsp:txBody>
      <dsp:txXfrm>
        <a:off x="3924429" y="3087590"/>
        <a:ext cx="1863708" cy="91581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4766E-5C1C-451E-B21C-AAB6ED6D1BA2}"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561A6F-9BC5-4C2F-B8FA-F9A5150A72DB}" type="slidenum">
              <a:rPr lang="en-US" smtClean="0"/>
              <a:t>‹#›</a:t>
            </a:fld>
            <a:endParaRPr lang="en-US"/>
          </a:p>
        </p:txBody>
      </p:sp>
    </p:spTree>
    <p:extLst>
      <p:ext uri="{BB962C8B-B14F-4D97-AF65-F5344CB8AC3E}">
        <p14:creationId xmlns:p14="http://schemas.microsoft.com/office/powerpoint/2010/main" val="4111221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are near the end of this event, so I will cover how you might transition the idea you have developed here into a full project.</a:t>
            </a:r>
          </a:p>
          <a:p>
            <a:pPr rtl="0" fontAlgn="ctr"/>
            <a:r>
              <a:rPr lang="en-US" sz="1200" kern="1200" dirty="0">
                <a:solidFill>
                  <a:schemeClr val="tx1"/>
                </a:solidFill>
                <a:effectLst/>
                <a:latin typeface="+mn-lt"/>
                <a:ea typeface="+mn-ea"/>
                <a:cs typeface="+mn-cs"/>
              </a:rPr>
              <a:t>This might sound boring and not very 'hack-</a:t>
            </a:r>
            <a:r>
              <a:rPr lang="en-US" sz="1200" kern="1200" dirty="0" err="1">
                <a:solidFill>
                  <a:schemeClr val="tx1"/>
                </a:solidFill>
                <a:effectLst/>
                <a:latin typeface="+mn-lt"/>
                <a:ea typeface="+mn-ea"/>
                <a:cs typeface="+mn-cs"/>
              </a:rPr>
              <a:t>ish</a:t>
            </a:r>
            <a:r>
              <a:rPr lang="en-US" sz="1200" kern="1200" dirty="0">
                <a:solidFill>
                  <a:schemeClr val="tx1"/>
                </a:solidFill>
                <a:effectLst/>
                <a:latin typeface="+mn-lt"/>
                <a:ea typeface="+mn-ea"/>
                <a:cs typeface="+mn-cs"/>
              </a:rPr>
              <a:t>', but these are just tips to enable your project to be more flexible in the long run.</a:t>
            </a:r>
          </a:p>
          <a:p>
            <a:pPr rtl="0" fontAlgn="ctr"/>
            <a:r>
              <a:rPr lang="en-US" sz="1200" kern="1200" dirty="0">
                <a:solidFill>
                  <a:schemeClr val="tx1"/>
                </a:solidFill>
                <a:effectLst/>
                <a:latin typeface="+mn-lt"/>
                <a:ea typeface="+mn-ea"/>
                <a:cs typeface="+mn-cs"/>
              </a:rPr>
              <a:t>Following these tips early on could be the difference between a successful and unworkable project.</a:t>
            </a:r>
          </a:p>
        </p:txBody>
      </p:sp>
      <p:sp>
        <p:nvSpPr>
          <p:cNvPr id="4" name="Slide Number Placeholder 3"/>
          <p:cNvSpPr>
            <a:spLocks noGrp="1"/>
          </p:cNvSpPr>
          <p:nvPr>
            <p:ph type="sldNum" sz="quarter" idx="10"/>
          </p:nvPr>
        </p:nvSpPr>
        <p:spPr/>
        <p:txBody>
          <a:bodyPr/>
          <a:lstStyle/>
          <a:p>
            <a:fld id="{00561A6F-9BC5-4C2F-B8FA-F9A5150A72DB}" type="slidenum">
              <a:rPr lang="en-US" smtClean="0"/>
              <a:t>2</a:t>
            </a:fld>
            <a:endParaRPr lang="en-US"/>
          </a:p>
        </p:txBody>
      </p:sp>
    </p:spTree>
    <p:extLst>
      <p:ext uri="{BB962C8B-B14F-4D97-AF65-F5344CB8AC3E}">
        <p14:creationId xmlns:p14="http://schemas.microsoft.com/office/powerpoint/2010/main" val="4053287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561A6F-9BC5-4C2F-B8FA-F9A5150A72DB}" type="slidenum">
              <a:rPr lang="en-US" smtClean="0"/>
              <a:t>11</a:t>
            </a:fld>
            <a:endParaRPr lang="en-US"/>
          </a:p>
        </p:txBody>
      </p:sp>
    </p:spTree>
    <p:extLst>
      <p:ext uri="{BB962C8B-B14F-4D97-AF65-F5344CB8AC3E}">
        <p14:creationId xmlns:p14="http://schemas.microsoft.com/office/powerpoint/2010/main" val="1389907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more programs used, the more dependencies and more potential incompatibilities.  Unless it plugs into just the base of the software, it isn’t considered in our studio.</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chose programs wisely (including Unity) as the tools need to cover broad swaths of game development requirements</a:t>
            </a:r>
          </a:p>
          <a:p>
            <a:endParaRPr lang="en-US" dirty="0"/>
          </a:p>
          <a:p>
            <a:r>
              <a:rPr lang="en-US" sz="1200" kern="1200" dirty="0">
                <a:solidFill>
                  <a:schemeClr val="tx1"/>
                </a:solidFill>
                <a:effectLst/>
                <a:latin typeface="+mn-lt"/>
                <a:ea typeface="+mn-ea"/>
                <a:cs typeface="+mn-cs"/>
              </a:rPr>
              <a:t>If you are wondering, we switched from Blender to Maya for its broader feature set</a:t>
            </a:r>
          </a:p>
          <a:p>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Our most important software thus far has been Unity 3D</a:t>
            </a:r>
          </a:p>
          <a:p>
            <a:pPr lvl="1" rtl="0" fontAlgn="ctr"/>
            <a:r>
              <a:rPr lang="en-US" sz="1200" kern="1200" dirty="0">
                <a:solidFill>
                  <a:schemeClr val="tx1"/>
                </a:solidFill>
                <a:effectLst/>
                <a:latin typeface="+mn-lt"/>
                <a:ea typeface="+mn-ea"/>
                <a:cs typeface="+mn-cs"/>
              </a:rPr>
              <a:t>It is easy to approach while being flexible for advanced users</a:t>
            </a:r>
          </a:p>
          <a:p>
            <a:pPr lvl="1" rtl="0" fontAlgn="ctr"/>
            <a:r>
              <a:rPr lang="en-US" sz="1200" kern="1200" dirty="0">
                <a:solidFill>
                  <a:schemeClr val="tx1"/>
                </a:solidFill>
                <a:effectLst/>
                <a:latin typeface="+mn-lt"/>
                <a:ea typeface="+mn-ea"/>
                <a:cs typeface="+mn-cs"/>
              </a:rPr>
              <a:t>Its active development and broad base makes it a stable platform</a:t>
            </a:r>
          </a:p>
          <a:p>
            <a:pPr lvl="1" rtl="0" fontAlgn="ctr"/>
            <a:r>
              <a:rPr lang="en-US" sz="1200" kern="1200" dirty="0">
                <a:solidFill>
                  <a:schemeClr val="tx1"/>
                </a:solidFill>
                <a:effectLst/>
                <a:latin typeface="+mn-lt"/>
                <a:ea typeface="+mn-ea"/>
                <a:cs typeface="+mn-cs"/>
              </a:rPr>
              <a:t>We feel confident in our use of it</a:t>
            </a:r>
          </a:p>
          <a:p>
            <a:endParaRPr lang="en-US" dirty="0"/>
          </a:p>
        </p:txBody>
      </p:sp>
      <p:sp>
        <p:nvSpPr>
          <p:cNvPr id="4" name="Slide Number Placeholder 3"/>
          <p:cNvSpPr>
            <a:spLocks noGrp="1"/>
          </p:cNvSpPr>
          <p:nvPr>
            <p:ph type="sldNum" sz="quarter" idx="10"/>
          </p:nvPr>
        </p:nvSpPr>
        <p:spPr/>
        <p:txBody>
          <a:bodyPr/>
          <a:lstStyle/>
          <a:p>
            <a:fld id="{00561A6F-9BC5-4C2F-B8FA-F9A5150A72DB}" type="slidenum">
              <a:rPr lang="en-US" smtClean="0"/>
              <a:t>23</a:t>
            </a:fld>
            <a:endParaRPr lang="en-US"/>
          </a:p>
        </p:txBody>
      </p:sp>
    </p:spTree>
    <p:extLst>
      <p:ext uri="{BB962C8B-B14F-4D97-AF65-F5344CB8AC3E}">
        <p14:creationId xmlns:p14="http://schemas.microsoft.com/office/powerpoint/2010/main" val="1324688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more programs used, the more dependencies and more potential incompatibilities.  Unless it plugs into just the base of the software, it isn’t considered in our studio.</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chose programs wisely (including Unity) as the tools need to cover broad swaths of game development requirements</a:t>
            </a:r>
          </a:p>
          <a:p>
            <a:endParaRPr lang="en-US" dirty="0"/>
          </a:p>
          <a:p>
            <a:r>
              <a:rPr lang="en-US" sz="1200" kern="1200" dirty="0">
                <a:solidFill>
                  <a:schemeClr val="tx1"/>
                </a:solidFill>
                <a:effectLst/>
                <a:latin typeface="+mn-lt"/>
                <a:ea typeface="+mn-ea"/>
                <a:cs typeface="+mn-cs"/>
              </a:rPr>
              <a:t>If you are wondering, we switched from Blender to Maya for its broader feature set</a:t>
            </a:r>
          </a:p>
          <a:p>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Our most important software thus far has been Unity 3D</a:t>
            </a:r>
          </a:p>
          <a:p>
            <a:pPr lvl="1" rtl="0" fontAlgn="ctr"/>
            <a:r>
              <a:rPr lang="en-US" sz="1200" kern="1200" dirty="0">
                <a:solidFill>
                  <a:schemeClr val="tx1"/>
                </a:solidFill>
                <a:effectLst/>
                <a:latin typeface="+mn-lt"/>
                <a:ea typeface="+mn-ea"/>
                <a:cs typeface="+mn-cs"/>
              </a:rPr>
              <a:t>It is easy to approach while being flexible for advanced users</a:t>
            </a:r>
          </a:p>
          <a:p>
            <a:pPr lvl="1" rtl="0" fontAlgn="ctr"/>
            <a:r>
              <a:rPr lang="en-US" sz="1200" kern="1200" dirty="0">
                <a:solidFill>
                  <a:schemeClr val="tx1"/>
                </a:solidFill>
                <a:effectLst/>
                <a:latin typeface="+mn-lt"/>
                <a:ea typeface="+mn-ea"/>
                <a:cs typeface="+mn-cs"/>
              </a:rPr>
              <a:t>Its active development and broad base makes it a stable platform</a:t>
            </a:r>
          </a:p>
          <a:p>
            <a:pPr lvl="1" rtl="0" fontAlgn="ctr"/>
            <a:r>
              <a:rPr lang="en-US" sz="1200" kern="1200" dirty="0">
                <a:solidFill>
                  <a:schemeClr val="tx1"/>
                </a:solidFill>
                <a:effectLst/>
                <a:latin typeface="+mn-lt"/>
                <a:ea typeface="+mn-ea"/>
                <a:cs typeface="+mn-cs"/>
              </a:rPr>
              <a:t>We feel confident in our use of it</a:t>
            </a:r>
          </a:p>
          <a:p>
            <a:endParaRPr lang="en-US" dirty="0"/>
          </a:p>
        </p:txBody>
      </p:sp>
      <p:sp>
        <p:nvSpPr>
          <p:cNvPr id="4" name="Slide Number Placeholder 3"/>
          <p:cNvSpPr>
            <a:spLocks noGrp="1"/>
          </p:cNvSpPr>
          <p:nvPr>
            <p:ph type="sldNum" sz="quarter" idx="10"/>
          </p:nvPr>
        </p:nvSpPr>
        <p:spPr/>
        <p:txBody>
          <a:bodyPr/>
          <a:lstStyle/>
          <a:p>
            <a:fld id="{00561A6F-9BC5-4C2F-B8FA-F9A5150A72DB}" type="slidenum">
              <a:rPr lang="en-US" smtClean="0"/>
              <a:t>24</a:t>
            </a:fld>
            <a:endParaRPr lang="en-US"/>
          </a:p>
        </p:txBody>
      </p:sp>
    </p:spTree>
    <p:extLst>
      <p:ext uri="{BB962C8B-B14F-4D97-AF65-F5344CB8AC3E}">
        <p14:creationId xmlns:p14="http://schemas.microsoft.com/office/powerpoint/2010/main" val="2099724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is useful to get familiar with the general interface</a:t>
            </a:r>
          </a:p>
        </p:txBody>
      </p:sp>
      <p:sp>
        <p:nvSpPr>
          <p:cNvPr id="4" name="Slide Number Placeholder 3"/>
          <p:cNvSpPr>
            <a:spLocks noGrp="1"/>
          </p:cNvSpPr>
          <p:nvPr>
            <p:ph type="sldNum" sz="quarter" idx="10"/>
          </p:nvPr>
        </p:nvSpPr>
        <p:spPr/>
        <p:txBody>
          <a:bodyPr/>
          <a:lstStyle/>
          <a:p>
            <a:fld id="{00561A6F-9BC5-4C2F-B8FA-F9A5150A72DB}" type="slidenum">
              <a:rPr lang="en-US" smtClean="0"/>
              <a:t>25</a:t>
            </a:fld>
            <a:endParaRPr lang="en-US"/>
          </a:p>
        </p:txBody>
      </p:sp>
    </p:spTree>
    <p:extLst>
      <p:ext uri="{BB962C8B-B14F-4D97-AF65-F5344CB8AC3E}">
        <p14:creationId xmlns:p14="http://schemas.microsoft.com/office/powerpoint/2010/main" val="1620614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more programs used, the more dependencies and more potential incompatibilities.  Unless it plugs into just the base of the software, it isn’t considered in our studio.</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chose programs wisely (including Unity) as the tools need to cover broad swaths of game development requirements</a:t>
            </a:r>
          </a:p>
          <a:p>
            <a:endParaRPr lang="en-US" dirty="0"/>
          </a:p>
          <a:p>
            <a:r>
              <a:rPr lang="en-US" sz="1200" kern="1200" dirty="0">
                <a:solidFill>
                  <a:schemeClr val="tx1"/>
                </a:solidFill>
                <a:effectLst/>
                <a:latin typeface="+mn-lt"/>
                <a:ea typeface="+mn-ea"/>
                <a:cs typeface="+mn-cs"/>
              </a:rPr>
              <a:t>If you are wondering, we switched from Blender to Maya for its broader feature set</a:t>
            </a:r>
          </a:p>
          <a:p>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Our most important software thus far has been Unity 3D</a:t>
            </a:r>
          </a:p>
          <a:p>
            <a:pPr lvl="1" rtl="0" fontAlgn="ctr"/>
            <a:r>
              <a:rPr lang="en-US" sz="1200" kern="1200" dirty="0">
                <a:solidFill>
                  <a:schemeClr val="tx1"/>
                </a:solidFill>
                <a:effectLst/>
                <a:latin typeface="+mn-lt"/>
                <a:ea typeface="+mn-ea"/>
                <a:cs typeface="+mn-cs"/>
              </a:rPr>
              <a:t>It is easy to approach while being flexible for advanced users</a:t>
            </a:r>
          </a:p>
          <a:p>
            <a:pPr lvl="1" rtl="0" fontAlgn="ctr"/>
            <a:r>
              <a:rPr lang="en-US" sz="1200" kern="1200" dirty="0">
                <a:solidFill>
                  <a:schemeClr val="tx1"/>
                </a:solidFill>
                <a:effectLst/>
                <a:latin typeface="+mn-lt"/>
                <a:ea typeface="+mn-ea"/>
                <a:cs typeface="+mn-cs"/>
              </a:rPr>
              <a:t>Its active development and broad base makes it a stable platform</a:t>
            </a:r>
          </a:p>
          <a:p>
            <a:pPr lvl="1" rtl="0" fontAlgn="ctr"/>
            <a:r>
              <a:rPr lang="en-US" sz="1200" kern="1200" dirty="0">
                <a:solidFill>
                  <a:schemeClr val="tx1"/>
                </a:solidFill>
                <a:effectLst/>
                <a:latin typeface="+mn-lt"/>
                <a:ea typeface="+mn-ea"/>
                <a:cs typeface="+mn-cs"/>
              </a:rPr>
              <a:t>We feel confident in our use of it</a:t>
            </a:r>
          </a:p>
          <a:p>
            <a:endParaRPr lang="en-US" dirty="0"/>
          </a:p>
        </p:txBody>
      </p:sp>
      <p:sp>
        <p:nvSpPr>
          <p:cNvPr id="4" name="Slide Number Placeholder 3"/>
          <p:cNvSpPr>
            <a:spLocks noGrp="1"/>
          </p:cNvSpPr>
          <p:nvPr>
            <p:ph type="sldNum" sz="quarter" idx="10"/>
          </p:nvPr>
        </p:nvSpPr>
        <p:spPr/>
        <p:txBody>
          <a:bodyPr/>
          <a:lstStyle/>
          <a:p>
            <a:fld id="{00561A6F-9BC5-4C2F-B8FA-F9A5150A72DB}" type="slidenum">
              <a:rPr lang="en-US" smtClean="0"/>
              <a:t>26</a:t>
            </a:fld>
            <a:endParaRPr lang="en-US"/>
          </a:p>
        </p:txBody>
      </p:sp>
    </p:spTree>
    <p:extLst>
      <p:ext uri="{BB962C8B-B14F-4D97-AF65-F5344CB8AC3E}">
        <p14:creationId xmlns:p14="http://schemas.microsoft.com/office/powerpoint/2010/main" val="2702605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Pause/play and move/rotate tools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also the collaborate drop-down, which is the built in version control</a:t>
            </a:r>
            <a:endParaRPr lang="en-US" dirty="0"/>
          </a:p>
        </p:txBody>
      </p:sp>
      <p:sp>
        <p:nvSpPr>
          <p:cNvPr id="4" name="Slide Number Placeholder 3"/>
          <p:cNvSpPr>
            <a:spLocks noGrp="1"/>
          </p:cNvSpPr>
          <p:nvPr>
            <p:ph type="sldNum" sz="quarter" idx="10"/>
          </p:nvPr>
        </p:nvSpPr>
        <p:spPr/>
        <p:txBody>
          <a:bodyPr/>
          <a:lstStyle/>
          <a:p>
            <a:fld id="{00561A6F-9BC5-4C2F-B8FA-F9A5150A72DB}" type="slidenum">
              <a:rPr lang="en-US" smtClean="0"/>
              <a:t>28</a:t>
            </a:fld>
            <a:endParaRPr lang="en-US"/>
          </a:p>
        </p:txBody>
      </p:sp>
    </p:spTree>
    <p:extLst>
      <p:ext uri="{BB962C8B-B14F-4D97-AF65-F5344CB8AC3E}">
        <p14:creationId xmlns:p14="http://schemas.microsoft.com/office/powerpoint/2010/main" val="29267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 little bit about us and why we choose to develop using Unity 3D</a:t>
            </a:r>
          </a:p>
        </p:txBody>
      </p:sp>
      <p:sp>
        <p:nvSpPr>
          <p:cNvPr id="4" name="Slide Number Placeholder 3"/>
          <p:cNvSpPr>
            <a:spLocks noGrp="1"/>
          </p:cNvSpPr>
          <p:nvPr>
            <p:ph type="sldNum" sz="quarter" idx="10"/>
          </p:nvPr>
        </p:nvSpPr>
        <p:spPr/>
        <p:txBody>
          <a:bodyPr/>
          <a:lstStyle/>
          <a:p>
            <a:fld id="{00561A6F-9BC5-4C2F-B8FA-F9A5150A72DB}" type="slidenum">
              <a:rPr lang="en-US" smtClean="0"/>
              <a:t>3</a:t>
            </a:fld>
            <a:endParaRPr lang="en-US"/>
          </a:p>
        </p:txBody>
      </p:sp>
    </p:spTree>
    <p:extLst>
      <p:ext uri="{BB962C8B-B14F-4D97-AF65-F5344CB8AC3E}">
        <p14:creationId xmlns:p14="http://schemas.microsoft.com/office/powerpoint/2010/main" val="119736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561A6F-9BC5-4C2F-B8FA-F9A5150A72DB}" type="slidenum">
              <a:rPr lang="en-US" smtClean="0"/>
              <a:t>4</a:t>
            </a:fld>
            <a:endParaRPr lang="en-US"/>
          </a:p>
        </p:txBody>
      </p:sp>
    </p:spTree>
    <p:extLst>
      <p:ext uri="{BB962C8B-B14F-4D97-AF65-F5344CB8AC3E}">
        <p14:creationId xmlns:p14="http://schemas.microsoft.com/office/powerpoint/2010/main" val="1018122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561A6F-9BC5-4C2F-B8FA-F9A5150A72DB}" type="slidenum">
              <a:rPr lang="en-US" smtClean="0"/>
              <a:t>5</a:t>
            </a:fld>
            <a:endParaRPr lang="en-US"/>
          </a:p>
        </p:txBody>
      </p:sp>
    </p:spTree>
    <p:extLst>
      <p:ext uri="{BB962C8B-B14F-4D97-AF65-F5344CB8AC3E}">
        <p14:creationId xmlns:p14="http://schemas.microsoft.com/office/powerpoint/2010/main" val="1307691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are near the end of this event, so I will cover how you might transition the idea you have developed here into a full project.</a:t>
            </a:r>
          </a:p>
          <a:p>
            <a:pPr rtl="0" fontAlgn="ctr"/>
            <a:r>
              <a:rPr lang="en-US" sz="1200" kern="1200" dirty="0">
                <a:solidFill>
                  <a:schemeClr val="tx1"/>
                </a:solidFill>
                <a:effectLst/>
                <a:latin typeface="+mn-lt"/>
                <a:ea typeface="+mn-ea"/>
                <a:cs typeface="+mn-cs"/>
              </a:rPr>
              <a:t>This might sound boring and not very 'hack-</a:t>
            </a:r>
            <a:r>
              <a:rPr lang="en-US" sz="1200" kern="1200" dirty="0" err="1">
                <a:solidFill>
                  <a:schemeClr val="tx1"/>
                </a:solidFill>
                <a:effectLst/>
                <a:latin typeface="+mn-lt"/>
                <a:ea typeface="+mn-ea"/>
                <a:cs typeface="+mn-cs"/>
              </a:rPr>
              <a:t>ish</a:t>
            </a:r>
            <a:r>
              <a:rPr lang="en-US" sz="1200" kern="1200" dirty="0">
                <a:solidFill>
                  <a:schemeClr val="tx1"/>
                </a:solidFill>
                <a:effectLst/>
                <a:latin typeface="+mn-lt"/>
                <a:ea typeface="+mn-ea"/>
                <a:cs typeface="+mn-cs"/>
              </a:rPr>
              <a:t>', but these are just tips to enable your project to be more flexible in the long run.</a:t>
            </a:r>
          </a:p>
          <a:p>
            <a:pPr rtl="0" fontAlgn="ctr"/>
            <a:r>
              <a:rPr lang="en-US" sz="1200" kern="1200" dirty="0">
                <a:solidFill>
                  <a:schemeClr val="tx1"/>
                </a:solidFill>
                <a:effectLst/>
                <a:latin typeface="+mn-lt"/>
                <a:ea typeface="+mn-ea"/>
                <a:cs typeface="+mn-cs"/>
              </a:rPr>
              <a:t>Following these tips early on could be the difference between a successful and unworkable project.</a:t>
            </a:r>
          </a:p>
        </p:txBody>
      </p:sp>
      <p:sp>
        <p:nvSpPr>
          <p:cNvPr id="4" name="Slide Number Placeholder 3"/>
          <p:cNvSpPr>
            <a:spLocks noGrp="1"/>
          </p:cNvSpPr>
          <p:nvPr>
            <p:ph type="sldNum" sz="quarter" idx="10"/>
          </p:nvPr>
        </p:nvSpPr>
        <p:spPr/>
        <p:txBody>
          <a:bodyPr/>
          <a:lstStyle/>
          <a:p>
            <a:fld id="{00561A6F-9BC5-4C2F-B8FA-F9A5150A72DB}" type="slidenum">
              <a:rPr lang="en-US" smtClean="0"/>
              <a:t>6</a:t>
            </a:fld>
            <a:endParaRPr lang="en-US"/>
          </a:p>
        </p:txBody>
      </p:sp>
    </p:spTree>
    <p:extLst>
      <p:ext uri="{BB962C8B-B14F-4D97-AF65-F5344CB8AC3E}">
        <p14:creationId xmlns:p14="http://schemas.microsoft.com/office/powerpoint/2010/main" val="1055610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 little bit about us and why we choose to develop using Unity 3D</a:t>
            </a:r>
          </a:p>
        </p:txBody>
      </p:sp>
      <p:sp>
        <p:nvSpPr>
          <p:cNvPr id="4" name="Slide Number Placeholder 3"/>
          <p:cNvSpPr>
            <a:spLocks noGrp="1"/>
          </p:cNvSpPr>
          <p:nvPr>
            <p:ph type="sldNum" sz="quarter" idx="10"/>
          </p:nvPr>
        </p:nvSpPr>
        <p:spPr/>
        <p:txBody>
          <a:bodyPr/>
          <a:lstStyle/>
          <a:p>
            <a:fld id="{00561A6F-9BC5-4C2F-B8FA-F9A5150A72DB}" type="slidenum">
              <a:rPr lang="en-US" smtClean="0"/>
              <a:t>7</a:t>
            </a:fld>
            <a:endParaRPr lang="en-US"/>
          </a:p>
        </p:txBody>
      </p:sp>
    </p:spTree>
    <p:extLst>
      <p:ext uri="{BB962C8B-B14F-4D97-AF65-F5344CB8AC3E}">
        <p14:creationId xmlns:p14="http://schemas.microsoft.com/office/powerpoint/2010/main" val="1612148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we dive into the demo, I’m going to first introduce the basic functions that are used in game development</a:t>
            </a:r>
          </a:p>
          <a:p>
            <a:endParaRPr lang="en-US"/>
          </a:p>
          <a:p>
            <a:r>
              <a:rPr lang="en-US"/>
              <a:t>Awake is the function that first gets called in any MonoBehaviour script.  It has more uses as project become more advanced, but just know that it runs before Start.</a:t>
            </a:r>
          </a:p>
          <a:p>
            <a:endParaRPr lang="en-US"/>
          </a:p>
          <a:p>
            <a:r>
              <a:rPr lang="en-US"/>
              <a:t>Start is where the script is set up before update runs for the first time.  In many cases it is just important to make sure any necessary connections to other scripts are made before update tries to use them.  This can also be use to throw debug errors in case a script can’t find all the resources it needs to run effectively.</a:t>
            </a:r>
          </a:p>
          <a:p>
            <a:endParaRPr lang="en-US"/>
          </a:p>
          <a:p>
            <a:r>
              <a:rPr lang="en-US"/>
              <a:t>Update is run every frame to update the visual components of an object before the next scene is rendered.  The goal is for this to run more than 60 times a second, so keep the logic in here as efficient as possible.  The timestep for each frame can vary wildly, so this is not a wise place to update an objects position.</a:t>
            </a:r>
          </a:p>
          <a:p>
            <a:endParaRPr lang="en-US"/>
          </a:p>
          <a:p>
            <a:r>
              <a:rPr lang="en-US"/>
              <a:t>FixedUpdate is run every physics frame.  This timestep is always the same, making it the ideal place to run collision checks and update an objects position.</a:t>
            </a:r>
          </a:p>
          <a:p>
            <a:endParaRPr lang="en-US"/>
          </a:p>
          <a:p>
            <a:r>
              <a:rPr lang="en-US"/>
              <a:t>In science and engineering inspired games like ours at Tau Ceti Labs, FixedUpdate often gets more CPU time than Update due to all the physics updates we are running.  This is not the norm…</a:t>
            </a:r>
            <a:endParaRPr lang="en-US" dirty="0"/>
          </a:p>
        </p:txBody>
      </p:sp>
      <p:sp>
        <p:nvSpPr>
          <p:cNvPr id="4" name="Slide Number Placeholder 3"/>
          <p:cNvSpPr>
            <a:spLocks noGrp="1"/>
          </p:cNvSpPr>
          <p:nvPr>
            <p:ph type="sldNum" sz="quarter" idx="10"/>
          </p:nvPr>
        </p:nvSpPr>
        <p:spPr/>
        <p:txBody>
          <a:bodyPr/>
          <a:lstStyle/>
          <a:p>
            <a:fld id="{00561A6F-9BC5-4C2F-B8FA-F9A5150A72DB}" type="slidenum">
              <a:rPr lang="en-US" smtClean="0"/>
              <a:t>8</a:t>
            </a:fld>
            <a:endParaRPr lang="en-US"/>
          </a:p>
        </p:txBody>
      </p:sp>
    </p:spTree>
    <p:extLst>
      <p:ext uri="{BB962C8B-B14F-4D97-AF65-F5344CB8AC3E}">
        <p14:creationId xmlns:p14="http://schemas.microsoft.com/office/powerpoint/2010/main" val="1183644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561A6F-9BC5-4C2F-B8FA-F9A5150A72DB}" type="slidenum">
              <a:rPr lang="en-US" smtClean="0"/>
              <a:t>9</a:t>
            </a:fld>
            <a:endParaRPr lang="en-US"/>
          </a:p>
        </p:txBody>
      </p:sp>
    </p:spTree>
    <p:extLst>
      <p:ext uri="{BB962C8B-B14F-4D97-AF65-F5344CB8AC3E}">
        <p14:creationId xmlns:p14="http://schemas.microsoft.com/office/powerpoint/2010/main" val="2187833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6C081C-CFAD-490C-B934-1A1F0CF879F0}" type="slidenum">
              <a:rPr lang="en-US" smtClean="0"/>
              <a:t>10</a:t>
            </a:fld>
            <a:endParaRPr lang="en-US"/>
          </a:p>
        </p:txBody>
      </p:sp>
    </p:spTree>
    <p:extLst>
      <p:ext uri="{BB962C8B-B14F-4D97-AF65-F5344CB8AC3E}">
        <p14:creationId xmlns:p14="http://schemas.microsoft.com/office/powerpoint/2010/main" val="391368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91083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571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2764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userDrawn="1"/>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1202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8920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4929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4825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8077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25341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8531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8873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5148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32929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47424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5804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805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3/13/2023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215101404"/>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8357" y="2520461"/>
            <a:ext cx="9519139" cy="1143227"/>
          </a:xfrm>
        </p:spPr>
        <p:txBody>
          <a:bodyPr>
            <a:normAutofit fontScale="90000"/>
          </a:bodyPr>
          <a:lstStyle/>
          <a:p>
            <a:r>
              <a:rPr lang="en-US" sz="7200" dirty="0"/>
              <a:t>“HYPER ACCEL”</a:t>
            </a:r>
          </a:p>
        </p:txBody>
      </p:sp>
      <p:sp>
        <p:nvSpPr>
          <p:cNvPr id="3" name="Subtitle 2"/>
          <p:cNvSpPr>
            <a:spLocks noGrp="1"/>
          </p:cNvSpPr>
          <p:nvPr>
            <p:ph type="subTitle" idx="1"/>
          </p:nvPr>
        </p:nvSpPr>
        <p:spPr/>
        <p:txBody>
          <a:bodyPr>
            <a:normAutofit/>
          </a:bodyPr>
          <a:lstStyle/>
          <a:p>
            <a:r>
              <a:rPr lang="en-US" dirty="0"/>
              <a:t>Game Project </a:t>
            </a:r>
            <a:r>
              <a:rPr lang="en-US"/>
              <a:t>Presentation- Gameloft </a:t>
            </a:r>
            <a:r>
              <a:rPr lang="en-US" dirty="0"/>
              <a:t>intern team</a:t>
            </a:r>
          </a:p>
          <a:p>
            <a:r>
              <a:rPr lang="en-US" sz="1400" i="1"/>
              <a:t>Thinh,Quang</a:t>
            </a:r>
            <a:endParaRPr lang="en-US" sz="1400" i="1" dirty="0"/>
          </a:p>
          <a:p>
            <a:r>
              <a:rPr lang="en-US"/>
              <a:t>March 2023</a:t>
            </a:r>
            <a:endParaRPr lang="en-US" dirty="0"/>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410827" y="6494914"/>
            <a:ext cx="1146283" cy="370396"/>
          </a:xfrm>
          <a:prstGeom prst="snip1Rect">
            <a:avLst/>
          </a:prstGeom>
        </p:spPr>
        <p:txBody>
          <a:bodyPr/>
          <a:lstStyle/>
          <a:p>
            <a:fld id="{BF4142B2-3E01-44A0-BA84-34CC6A152F10}" type="datetime1">
              <a:rPr lang="en-US" smtClean="0"/>
              <a:t>3/13/2023</a:t>
            </a:fld>
            <a:endParaRPr lang="en-US"/>
          </a:p>
        </p:txBody>
      </p:sp>
      <p:grpSp>
        <p:nvGrpSpPr>
          <p:cNvPr id="49" name="Group 48"/>
          <p:cNvGrpSpPr/>
          <p:nvPr/>
        </p:nvGrpSpPr>
        <p:grpSpPr>
          <a:xfrm>
            <a:off x="-1" y="6785954"/>
            <a:ext cx="12192001" cy="87035"/>
            <a:chOff x="-1" y="6655633"/>
            <a:chExt cx="12192001" cy="217357"/>
          </a:xfrm>
        </p:grpSpPr>
        <p:sp>
          <p:nvSpPr>
            <p:cNvPr id="51" name="Rectangle 50"/>
            <p:cNvSpPr/>
            <p:nvPr/>
          </p:nvSpPr>
          <p:spPr>
            <a:xfrm>
              <a:off x="6096000" y="6655633"/>
              <a:ext cx="3381829" cy="217357"/>
            </a:xfrm>
            <a:prstGeom prst="snip1Rect">
              <a:avLst/>
            </a:prstGeom>
            <a:solidFill>
              <a:srgbClr val="1C81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9477829" y="6655633"/>
              <a:ext cx="2714171" cy="217357"/>
            </a:xfrm>
            <a:prstGeom prst="snip1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 y="6655633"/>
              <a:ext cx="6132513" cy="217357"/>
            </a:xfrm>
            <a:prstGeom prst="snip1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itle 1">
            <a:extLst>
              <a:ext uri="{FF2B5EF4-FFF2-40B4-BE49-F238E27FC236}">
                <a16:creationId xmlns:a16="http://schemas.microsoft.com/office/drawing/2014/main" id="{430EF802-577D-44C1-A58C-6EA3A56CABEC}"/>
              </a:ext>
            </a:extLst>
          </p:cNvPr>
          <p:cNvSpPr txBox="1">
            <a:spLocks/>
          </p:cNvSpPr>
          <p:nvPr/>
        </p:nvSpPr>
        <p:spPr>
          <a:xfrm>
            <a:off x="283480" y="0"/>
            <a:ext cx="5519444" cy="680327"/>
          </a:xfrm>
          <a:prstGeom prst="snip1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rgbClr val="92D050"/>
                </a:solidFill>
              </a:rPr>
              <a:t>Game Analysis &amp; Demo</a:t>
            </a:r>
          </a:p>
        </p:txBody>
      </p:sp>
      <p:grpSp>
        <p:nvGrpSpPr>
          <p:cNvPr id="261" name="Group 260"/>
          <p:cNvGrpSpPr/>
          <p:nvPr/>
        </p:nvGrpSpPr>
        <p:grpSpPr>
          <a:xfrm>
            <a:off x="3031474" y="798408"/>
            <a:ext cx="7988602" cy="5518425"/>
            <a:chOff x="2486062" y="830801"/>
            <a:chExt cx="7147195" cy="4983195"/>
          </a:xfrm>
          <a:blipFill>
            <a:blip r:embed="rId3"/>
            <a:tile tx="0" ty="0" sx="100000" sy="100000" flip="none" algn="tl"/>
          </a:blipFill>
        </p:grpSpPr>
        <p:grpSp>
          <p:nvGrpSpPr>
            <p:cNvPr id="251" name="Group 250"/>
            <p:cNvGrpSpPr/>
            <p:nvPr/>
          </p:nvGrpSpPr>
          <p:grpSpPr>
            <a:xfrm>
              <a:off x="2486062" y="830801"/>
              <a:ext cx="7147195" cy="4983195"/>
              <a:chOff x="2218743" y="824780"/>
              <a:chExt cx="7147195" cy="4983195"/>
            </a:xfrm>
            <a:grpFill/>
          </p:grpSpPr>
          <p:grpSp>
            <p:nvGrpSpPr>
              <p:cNvPr id="20" name="Group 19"/>
              <p:cNvGrpSpPr/>
              <p:nvPr/>
            </p:nvGrpSpPr>
            <p:grpSpPr>
              <a:xfrm>
                <a:off x="5697214" y="2041931"/>
                <a:ext cx="1318333" cy="954246"/>
                <a:chOff x="5629057" y="2067648"/>
                <a:chExt cx="1318333" cy="954246"/>
              </a:xfrm>
              <a:grpFill/>
            </p:grpSpPr>
            <p:sp>
              <p:nvSpPr>
                <p:cNvPr id="165" name="Diamond 164"/>
                <p:cNvSpPr/>
                <p:nvPr/>
              </p:nvSpPr>
              <p:spPr>
                <a:xfrm>
                  <a:off x="5629057" y="2067648"/>
                  <a:ext cx="1318333" cy="954246"/>
                </a:xfrm>
                <a:prstGeom prst="snip1Rect">
                  <a:avLst/>
                </a:prstGeom>
                <a:grpFill/>
                <a:ln w="571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normalizeH="0" baseline="0" noProof="0">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uLnTx/>
                    <a:uFillTx/>
                    <a:latin typeface="Calibri" panose="020F0502020204030204"/>
                    <a:ea typeface="+mn-ea"/>
                    <a:cs typeface="+mn-cs"/>
                  </a:endParaRPr>
                </a:p>
              </p:txBody>
            </p:sp>
            <p:sp>
              <p:nvSpPr>
                <p:cNvPr id="166" name="TextBox 165">
                  <a:extLst>
                    <a:ext uri="{FF2B5EF4-FFF2-40B4-BE49-F238E27FC236}">
                      <a16:creationId xmlns:a16="http://schemas.microsoft.com/office/drawing/2014/main" id="{74EEF650-2BEE-46C6-8F3A-0C1809C533A1}"/>
                    </a:ext>
                  </a:extLst>
                </p:cNvPr>
                <p:cNvSpPr txBox="1"/>
                <p:nvPr/>
              </p:nvSpPr>
              <p:spPr>
                <a:xfrm>
                  <a:off x="5801982" y="2406344"/>
                  <a:ext cx="981703" cy="211481"/>
                </a:xfrm>
                <a:prstGeom prst="snip1Rect">
                  <a:avLst/>
                </a:prstGeom>
                <a:grpFill/>
                <a:ln w="57150">
                  <a:solidFill>
                    <a:schemeClr val="tx1"/>
                  </a:solidFill>
                  <a:prstDash val="dash"/>
                </a:ln>
              </p:spPr>
              <p:txBody>
                <a:bodyPr wrap="square" lIns="0" tIns="0" rIns="0" bIns="0" rtlCol="0">
                  <a:spAutoFit/>
                </a:bodyPr>
                <a:lstStyle/>
                <a:p>
                  <a:pPr algn="ctr" defTabSz="914400"/>
                  <a:r>
                    <a:rPr lang="en-ID" sz="1400" b="1">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egoe UI Light" panose="020B0502040204020203" pitchFamily="34" charset="0"/>
                      <a:cs typeface="Segoe UI Light" panose="020B0502040204020203" pitchFamily="34" charset="0"/>
                    </a:rPr>
                    <a:t>Main menu</a:t>
                  </a:r>
                  <a:endParaRPr lang="en-US" sz="900" b="1" dirty="0">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egoe UI Light" panose="020B0502040204020203" pitchFamily="34" charset="0"/>
                    <a:cs typeface="Segoe UI Light" panose="020B0502040204020203" pitchFamily="34" charset="0"/>
                  </a:endParaRPr>
                </a:p>
              </p:txBody>
            </p:sp>
          </p:grpSp>
          <p:grpSp>
            <p:nvGrpSpPr>
              <p:cNvPr id="222" name="Group 221"/>
              <p:cNvGrpSpPr/>
              <p:nvPr/>
            </p:nvGrpSpPr>
            <p:grpSpPr>
              <a:xfrm>
                <a:off x="5565175" y="824780"/>
                <a:ext cx="1570722" cy="1211350"/>
                <a:chOff x="5565175" y="824780"/>
                <a:chExt cx="1570722" cy="1211350"/>
              </a:xfrm>
              <a:grpFill/>
            </p:grpSpPr>
            <p:cxnSp>
              <p:nvCxnSpPr>
                <p:cNvPr id="151" name="Straight Arrow Connector 150"/>
                <p:cNvCxnSpPr/>
                <p:nvPr/>
              </p:nvCxnSpPr>
              <p:spPr>
                <a:xfrm>
                  <a:off x="6350536" y="1230202"/>
                  <a:ext cx="12382" cy="805928"/>
                </a:xfrm>
                <a:prstGeom prst="straightConnector1">
                  <a:avLst/>
                </a:prstGeom>
                <a:grpFill/>
                <a:ln w="57150">
                  <a:tailEnd type="triangle"/>
                </a:ln>
              </p:spPr>
              <p:style>
                <a:lnRef idx="3">
                  <a:schemeClr val="accent1"/>
                </a:lnRef>
                <a:fillRef idx="0">
                  <a:schemeClr val="accent1"/>
                </a:fillRef>
                <a:effectRef idx="2">
                  <a:schemeClr val="accent1"/>
                </a:effectRef>
                <a:fontRef idx="minor">
                  <a:schemeClr val="tx1"/>
                </a:fontRef>
              </p:style>
            </p:cxnSp>
            <p:grpSp>
              <p:nvGrpSpPr>
                <p:cNvPr id="178" name="Group 177"/>
                <p:cNvGrpSpPr/>
                <p:nvPr/>
              </p:nvGrpSpPr>
              <p:grpSpPr>
                <a:xfrm>
                  <a:off x="5565175" y="824780"/>
                  <a:ext cx="1570722" cy="393816"/>
                  <a:chOff x="7459954" y="5959610"/>
                  <a:chExt cx="1680348" cy="421302"/>
                </a:xfrm>
                <a:grpFill/>
              </p:grpSpPr>
              <p:sp>
                <p:nvSpPr>
                  <p:cNvPr id="179" name="Rounded Rectangle 178"/>
                  <p:cNvSpPr/>
                  <p:nvPr/>
                </p:nvSpPr>
                <p:spPr>
                  <a:xfrm>
                    <a:off x="7459954" y="5959610"/>
                    <a:ext cx="1680348" cy="421302"/>
                  </a:xfrm>
                  <a:prstGeom prst="snip1Rect">
                    <a:avLst/>
                  </a:prstGeom>
                  <a:grpFill/>
                  <a:ln w="571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normalizeH="0" baseline="0" noProof="0">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uLnTx/>
                      <a:uFillTx/>
                      <a:latin typeface="Calibri" panose="020F0502020204030204"/>
                      <a:ea typeface="+mn-ea"/>
                      <a:cs typeface="+mn-cs"/>
                    </a:endParaRPr>
                  </a:p>
                </p:txBody>
              </p:sp>
              <p:sp>
                <p:nvSpPr>
                  <p:cNvPr id="180" name="TextBox 179">
                    <a:extLst>
                      <a:ext uri="{FF2B5EF4-FFF2-40B4-BE49-F238E27FC236}">
                        <a16:creationId xmlns:a16="http://schemas.microsoft.com/office/drawing/2014/main" id="{74EEF650-2BEE-46C6-8F3A-0C1809C533A1}"/>
                      </a:ext>
                    </a:extLst>
                  </p:cNvPr>
                  <p:cNvSpPr txBox="1"/>
                  <p:nvPr/>
                </p:nvSpPr>
                <p:spPr>
                  <a:xfrm>
                    <a:off x="7629238" y="5970962"/>
                    <a:ext cx="1364147" cy="323203"/>
                  </a:xfrm>
                  <a:prstGeom prst="snip1Rect">
                    <a:avLst/>
                  </a:prstGeom>
                  <a:grpFill/>
                  <a:ln w="57150">
                    <a:solidFill>
                      <a:schemeClr val="tx1"/>
                    </a:solidFill>
                    <a:prstDash val="dash"/>
                  </a:ln>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normalizeH="0" baseline="0" noProof="0">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uLnTx/>
                        <a:uFillTx/>
                        <a:latin typeface="Segoe UI Light" panose="020B0502040204020203" pitchFamily="34" charset="0"/>
                        <a:cs typeface="Segoe UI Light" panose="020B0502040204020203" pitchFamily="34" charset="0"/>
                      </a:rPr>
                      <a:t>Intro</a:t>
                    </a:r>
                    <a:endParaRPr kumimoji="0" lang="en-US" sz="2000" b="1" i="0" u="none" strike="noStrike" kern="0" normalizeH="0" baseline="0" noProof="0" dirty="0">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uLnTx/>
                      <a:uFillTx/>
                      <a:latin typeface="Segoe UI Light" panose="020B0502040204020203" pitchFamily="34" charset="0"/>
                      <a:cs typeface="Segoe UI Light" panose="020B0502040204020203" pitchFamily="34" charset="0"/>
                    </a:endParaRPr>
                  </a:p>
                </p:txBody>
              </p:sp>
            </p:grpSp>
          </p:grpSp>
          <p:grpSp>
            <p:nvGrpSpPr>
              <p:cNvPr id="23" name="Group 22"/>
              <p:cNvGrpSpPr/>
              <p:nvPr/>
            </p:nvGrpSpPr>
            <p:grpSpPr>
              <a:xfrm>
                <a:off x="2218743" y="2519054"/>
                <a:ext cx="3478472" cy="1163454"/>
                <a:chOff x="2240005" y="2541560"/>
                <a:chExt cx="3478472" cy="1163454"/>
              </a:xfrm>
              <a:grpFill/>
            </p:grpSpPr>
            <p:cxnSp>
              <p:nvCxnSpPr>
                <p:cNvPr id="152" name="Elbow Connector 151"/>
                <p:cNvCxnSpPr>
                  <a:stCxn id="165" idx="2"/>
                  <a:endCxn id="198" idx="0"/>
                </p:cNvCxnSpPr>
                <p:nvPr/>
              </p:nvCxnSpPr>
              <p:spPr>
                <a:xfrm rot="10800000" flipV="1">
                  <a:off x="3558339" y="2541560"/>
                  <a:ext cx="2160138" cy="686330"/>
                </a:xfrm>
                <a:prstGeom prst="bentConnector3">
                  <a:avLst>
                    <a:gd name="adj1" fmla="val 50000"/>
                  </a:avLst>
                </a:prstGeom>
                <a:grpFill/>
                <a:ln w="57150">
                  <a:tailEnd type="triangle"/>
                </a:ln>
              </p:spPr>
              <p:style>
                <a:lnRef idx="3">
                  <a:schemeClr val="accent1"/>
                </a:lnRef>
                <a:fillRef idx="0">
                  <a:schemeClr val="accent1"/>
                </a:fillRef>
                <a:effectRef idx="2">
                  <a:schemeClr val="accent1"/>
                </a:effectRef>
                <a:fontRef idx="minor">
                  <a:schemeClr val="tx1"/>
                </a:fontRef>
              </p:style>
            </p:cxnSp>
            <p:grpSp>
              <p:nvGrpSpPr>
                <p:cNvPr id="18" name="Group 17"/>
                <p:cNvGrpSpPr/>
                <p:nvPr/>
              </p:nvGrpSpPr>
              <p:grpSpPr>
                <a:xfrm>
                  <a:off x="2240005" y="2750768"/>
                  <a:ext cx="1318333" cy="954246"/>
                  <a:chOff x="2822345" y="2714508"/>
                  <a:chExt cx="1318333" cy="954246"/>
                </a:xfrm>
                <a:grpFill/>
              </p:grpSpPr>
              <p:sp>
                <p:nvSpPr>
                  <p:cNvPr id="198" name="Diamond 197"/>
                  <p:cNvSpPr/>
                  <p:nvPr/>
                </p:nvSpPr>
                <p:spPr>
                  <a:xfrm>
                    <a:off x="2822345" y="2714508"/>
                    <a:ext cx="1318333" cy="954246"/>
                  </a:xfrm>
                  <a:prstGeom prst="snip1Rect">
                    <a:avLst/>
                  </a:prstGeom>
                  <a:grpFill/>
                  <a:ln w="571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normalizeH="0" baseline="0" noProof="0">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uLnTx/>
                      <a:uFillTx/>
                      <a:latin typeface="Calibri" panose="020F0502020204030204"/>
                      <a:ea typeface="+mn-ea"/>
                      <a:cs typeface="+mn-cs"/>
                    </a:endParaRPr>
                  </a:p>
                </p:txBody>
              </p:sp>
              <p:sp>
                <p:nvSpPr>
                  <p:cNvPr id="199" name="TextBox 198">
                    <a:extLst>
                      <a:ext uri="{FF2B5EF4-FFF2-40B4-BE49-F238E27FC236}">
                        <a16:creationId xmlns:a16="http://schemas.microsoft.com/office/drawing/2014/main" id="{74EEF650-2BEE-46C6-8F3A-0C1809C533A1}"/>
                      </a:ext>
                    </a:extLst>
                  </p:cNvPr>
                  <p:cNvSpPr txBox="1"/>
                  <p:nvPr/>
                </p:nvSpPr>
                <p:spPr>
                  <a:xfrm>
                    <a:off x="2959842" y="3004199"/>
                    <a:ext cx="1005503" cy="211480"/>
                  </a:xfrm>
                  <a:prstGeom prst="snip1Rect">
                    <a:avLst/>
                  </a:prstGeom>
                  <a:grpFill/>
                  <a:ln w="57150">
                    <a:solidFill>
                      <a:schemeClr val="tx1"/>
                    </a:solidFill>
                    <a:prstDash val="dash"/>
                  </a:ln>
                </p:spPr>
                <p:txBody>
                  <a:bodyPr wrap="square" lIns="0" tIns="0" rIns="0" bIns="0" rtlCol="0">
                    <a:spAutoFit/>
                  </a:bodyPr>
                  <a:lstStyle/>
                  <a:p>
                    <a:pPr algn="ctr" defTabSz="914400"/>
                    <a:r>
                      <a:rPr lang="en-ID" sz="1400" b="1">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egoe UI Light" panose="020B0502040204020203" pitchFamily="34" charset="0"/>
                        <a:cs typeface="Segoe UI Light" panose="020B0502040204020203" pitchFamily="34" charset="0"/>
                      </a:rPr>
                      <a:t>Game play</a:t>
                    </a:r>
                    <a:endParaRPr lang="en-US" sz="900" b="1" dirty="0">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egoe UI Light" panose="020B0502040204020203" pitchFamily="34" charset="0"/>
                      <a:cs typeface="Segoe UI Light" panose="020B0502040204020203" pitchFamily="34" charset="0"/>
                    </a:endParaRPr>
                  </a:p>
                </p:txBody>
              </p:sp>
            </p:grpSp>
          </p:grpSp>
          <p:grpSp>
            <p:nvGrpSpPr>
              <p:cNvPr id="250" name="Group 249"/>
              <p:cNvGrpSpPr/>
              <p:nvPr/>
            </p:nvGrpSpPr>
            <p:grpSpPr>
              <a:xfrm>
                <a:off x="7015547" y="1426157"/>
                <a:ext cx="2350391" cy="1092898"/>
                <a:chOff x="7013261" y="1412991"/>
                <a:chExt cx="2350391" cy="1092898"/>
              </a:xfrm>
              <a:grpFill/>
            </p:grpSpPr>
            <p:cxnSp>
              <p:nvCxnSpPr>
                <p:cNvPr id="181" name="Elbow Connector 180"/>
                <p:cNvCxnSpPr>
                  <a:stCxn id="165" idx="0"/>
                  <a:endCxn id="214" idx="0"/>
                </p:cNvCxnSpPr>
                <p:nvPr/>
              </p:nvCxnSpPr>
              <p:spPr>
                <a:xfrm flipV="1">
                  <a:off x="7013261" y="1619999"/>
                  <a:ext cx="2350391" cy="885890"/>
                </a:xfrm>
                <a:prstGeom prst="bentConnector3">
                  <a:avLst>
                    <a:gd name="adj1" fmla="val 108702"/>
                  </a:avLst>
                </a:prstGeom>
                <a:grpFill/>
                <a:ln w="57150">
                  <a:tailEnd type="triangle"/>
                </a:ln>
              </p:spPr>
              <p:style>
                <a:lnRef idx="3">
                  <a:schemeClr val="accent1"/>
                </a:lnRef>
                <a:fillRef idx="0">
                  <a:schemeClr val="accent1"/>
                </a:fillRef>
                <a:effectRef idx="2">
                  <a:schemeClr val="accent1"/>
                </a:effectRef>
                <a:fontRef idx="minor">
                  <a:schemeClr val="tx1"/>
                </a:fontRef>
              </p:style>
            </p:cxnSp>
            <p:grpSp>
              <p:nvGrpSpPr>
                <p:cNvPr id="213" name="Group 212"/>
                <p:cNvGrpSpPr/>
                <p:nvPr/>
              </p:nvGrpSpPr>
              <p:grpSpPr>
                <a:xfrm>
                  <a:off x="7792930" y="1412991"/>
                  <a:ext cx="1570722" cy="414015"/>
                  <a:chOff x="7579087" y="3575460"/>
                  <a:chExt cx="1680348" cy="442911"/>
                </a:xfrm>
                <a:grpFill/>
              </p:grpSpPr>
              <p:sp>
                <p:nvSpPr>
                  <p:cNvPr id="214" name="Rounded Rectangle 213"/>
                  <p:cNvSpPr/>
                  <p:nvPr/>
                </p:nvSpPr>
                <p:spPr>
                  <a:xfrm>
                    <a:off x="7579087" y="3575460"/>
                    <a:ext cx="1680348" cy="442911"/>
                  </a:xfrm>
                  <a:prstGeom prst="snip1Rect">
                    <a:avLst/>
                  </a:prstGeom>
                  <a:grpFill/>
                  <a:ln w="571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normalizeH="0" baseline="0" noProof="0">
                      <a:ln w="12700">
                        <a:solidFill>
                          <a:schemeClr val="bg2">
                            <a:lumMod val="75000"/>
                          </a:schemeClr>
                        </a:solidFill>
                        <a:prstDash val="solid"/>
                      </a:ln>
                      <a:solidFill>
                        <a:schemeClr val="tx2">
                          <a:lumMod val="90000"/>
                        </a:schemeClr>
                      </a:solidFill>
                      <a:effectLst>
                        <a:innerShdw blurRad="177800">
                          <a:schemeClr val="accent3">
                            <a:lumMod val="50000"/>
                          </a:schemeClr>
                        </a:innerShdw>
                      </a:effectLst>
                      <a:uLnTx/>
                      <a:uFillTx/>
                      <a:latin typeface="Calibri" panose="020F0502020204030204"/>
                      <a:ea typeface="+mn-ea"/>
                      <a:cs typeface="+mn-cs"/>
                    </a:endParaRPr>
                  </a:p>
                </p:txBody>
              </p:sp>
              <p:sp>
                <p:nvSpPr>
                  <p:cNvPr id="215" name="TextBox 214">
                    <a:extLst>
                      <a:ext uri="{FF2B5EF4-FFF2-40B4-BE49-F238E27FC236}">
                        <a16:creationId xmlns:a16="http://schemas.microsoft.com/office/drawing/2014/main" id="{74EEF650-2BEE-46C6-8F3A-0C1809C533A1}"/>
                      </a:ext>
                    </a:extLst>
                  </p:cNvPr>
                  <p:cNvSpPr txBox="1"/>
                  <p:nvPr/>
                </p:nvSpPr>
                <p:spPr>
                  <a:xfrm>
                    <a:off x="8049187" y="3635315"/>
                    <a:ext cx="748383" cy="323203"/>
                  </a:xfrm>
                  <a:prstGeom prst="snip1Rect">
                    <a:avLst/>
                  </a:prstGeom>
                  <a:grpFill/>
                  <a:ln w="57150">
                    <a:solidFill>
                      <a:schemeClr val="tx1"/>
                    </a:solidFill>
                    <a:prstDash val="dash"/>
                  </a:ln>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normalizeH="0" baseline="0" noProof="0" dirty="0">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uLnTx/>
                        <a:uFillTx/>
                        <a:latin typeface="Segoe UI Light" panose="020B0502040204020203" pitchFamily="34" charset="0"/>
                        <a:cs typeface="Segoe UI Light" panose="020B0502040204020203" pitchFamily="34" charset="0"/>
                      </a:rPr>
                      <a:t>Quit</a:t>
                    </a:r>
                  </a:p>
                </p:txBody>
              </p:sp>
            </p:grpSp>
          </p:grpSp>
          <p:grpSp>
            <p:nvGrpSpPr>
              <p:cNvPr id="13" name="Group 12"/>
              <p:cNvGrpSpPr/>
              <p:nvPr/>
            </p:nvGrpSpPr>
            <p:grpSpPr>
              <a:xfrm>
                <a:off x="4536580" y="4851531"/>
                <a:ext cx="1486565" cy="943009"/>
                <a:chOff x="6904778" y="3272782"/>
                <a:chExt cx="1486565" cy="943009"/>
              </a:xfrm>
              <a:grpFill/>
            </p:grpSpPr>
            <p:sp>
              <p:nvSpPr>
                <p:cNvPr id="203" name="Diamond 202"/>
                <p:cNvSpPr/>
                <p:nvPr/>
              </p:nvSpPr>
              <p:spPr>
                <a:xfrm>
                  <a:off x="6904778" y="3272782"/>
                  <a:ext cx="1486565" cy="943009"/>
                </a:xfrm>
                <a:prstGeom prst="snip1Rect">
                  <a:avLst/>
                </a:prstGeom>
                <a:grpFill/>
                <a:ln w="571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normalizeH="0" baseline="0" noProof="0">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uLnTx/>
                    <a:uFillTx/>
                    <a:latin typeface="Calibri" panose="020F0502020204030204"/>
                    <a:ea typeface="+mn-ea"/>
                    <a:cs typeface="+mn-cs"/>
                  </a:endParaRPr>
                </a:p>
              </p:txBody>
            </p:sp>
            <p:sp>
              <p:nvSpPr>
                <p:cNvPr id="204" name="TextBox 203">
                  <a:extLst>
                    <a:ext uri="{FF2B5EF4-FFF2-40B4-BE49-F238E27FC236}">
                      <a16:creationId xmlns:a16="http://schemas.microsoft.com/office/drawing/2014/main" id="{74EEF650-2BEE-46C6-8F3A-0C1809C533A1}"/>
                    </a:ext>
                  </a:extLst>
                </p:cNvPr>
                <p:cNvSpPr txBox="1"/>
                <p:nvPr/>
              </p:nvSpPr>
              <p:spPr>
                <a:xfrm>
                  <a:off x="7106540" y="3506768"/>
                  <a:ext cx="958872" cy="347433"/>
                </a:xfrm>
                <a:prstGeom prst="snip1Rect">
                  <a:avLst/>
                </a:prstGeom>
                <a:grpFill/>
                <a:ln w="57150">
                  <a:solidFill>
                    <a:schemeClr val="tx1"/>
                  </a:solidFill>
                  <a:prstDash val="dash"/>
                </a:ln>
              </p:spPr>
              <p:txBody>
                <a:bodyPr wrap="square" lIns="0" tIns="0" rIns="0" bIns="0" rtlCol="0">
                  <a:spAutoFit/>
                </a:bodyPr>
                <a:lstStyle/>
                <a:p>
                  <a:pPr algn="ctr" defTabSz="914400"/>
                  <a:r>
                    <a:rPr lang="en-ID" sz="1400" b="1">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egoe UI Light" panose="020B0502040204020203" pitchFamily="34" charset="0"/>
                      <a:cs typeface="Segoe UI Light" panose="020B0502040204020203" pitchFamily="34" charset="0"/>
                    </a:rPr>
                    <a:t>Setting </a:t>
                  </a:r>
                  <a:endParaRPr lang="en-ID" sz="1400" b="1" dirty="0">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egoe UI Light" panose="020B0502040204020203" pitchFamily="34" charset="0"/>
                    <a:cs typeface="Segoe UI Light" panose="020B0502040204020203" pitchFamily="34" charset="0"/>
                  </a:endParaRPr>
                </a:p>
                <a:p>
                  <a:pPr algn="ctr" defTabSz="914400"/>
                  <a:endParaRPr lang="en-US" sz="900" b="1" dirty="0">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egoe UI Light" panose="020B0502040204020203" pitchFamily="34" charset="0"/>
                    <a:cs typeface="Segoe UI Light" panose="020B0502040204020203" pitchFamily="34" charset="0"/>
                  </a:endParaRPr>
                </a:p>
              </p:txBody>
            </p:sp>
          </p:grpSp>
          <p:grpSp>
            <p:nvGrpSpPr>
              <p:cNvPr id="242" name="Group 241"/>
              <p:cNvGrpSpPr/>
              <p:nvPr/>
            </p:nvGrpSpPr>
            <p:grpSpPr>
              <a:xfrm>
                <a:off x="6486892" y="4864966"/>
                <a:ext cx="1308325" cy="943009"/>
                <a:chOff x="7315562" y="2882547"/>
                <a:chExt cx="1308325" cy="943009"/>
              </a:xfrm>
              <a:grpFill/>
            </p:grpSpPr>
            <p:sp>
              <p:nvSpPr>
                <p:cNvPr id="246" name="Diamond 245"/>
                <p:cNvSpPr/>
                <p:nvPr/>
              </p:nvSpPr>
              <p:spPr>
                <a:xfrm>
                  <a:off x="7315562" y="2882547"/>
                  <a:ext cx="1308325" cy="943009"/>
                </a:xfrm>
                <a:prstGeom prst="snip1Rect">
                  <a:avLst/>
                </a:prstGeom>
                <a:grpFill/>
                <a:ln w="571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normalizeH="0" baseline="0" noProof="0">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uLnTx/>
                    <a:uFillTx/>
                    <a:latin typeface="Calibri" panose="020F0502020204030204"/>
                    <a:ea typeface="+mn-ea"/>
                    <a:cs typeface="+mn-cs"/>
                  </a:endParaRPr>
                </a:p>
              </p:txBody>
            </p:sp>
            <p:sp>
              <p:nvSpPr>
                <p:cNvPr id="247" name="TextBox 246">
                  <a:extLst>
                    <a:ext uri="{FF2B5EF4-FFF2-40B4-BE49-F238E27FC236}">
                      <a16:creationId xmlns:a16="http://schemas.microsoft.com/office/drawing/2014/main" id="{74EEF650-2BEE-46C6-8F3A-0C1809C533A1}"/>
                    </a:ext>
                  </a:extLst>
                </p:cNvPr>
                <p:cNvSpPr txBox="1"/>
                <p:nvPr/>
              </p:nvSpPr>
              <p:spPr>
                <a:xfrm>
                  <a:off x="7583198" y="3229677"/>
                  <a:ext cx="909588" cy="241693"/>
                </a:xfrm>
                <a:prstGeom prst="snip1Rect">
                  <a:avLst/>
                </a:prstGeom>
                <a:grpFill/>
                <a:ln w="57150">
                  <a:solidFill>
                    <a:schemeClr val="tx1"/>
                  </a:solidFill>
                  <a:prstDash val="dash"/>
                </a:ln>
              </p:spPr>
              <p:txBody>
                <a:bodyPr wrap="square" lIns="0" tIns="0" rIns="0" bIns="0" rtlCol="0">
                  <a:spAutoFit/>
                </a:bodyPr>
                <a:lstStyle/>
                <a:p>
                  <a:pPr algn="ctr" defTabSz="914400"/>
                  <a:r>
                    <a:rPr lang="en-ID" sz="1600" b="1">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egoe UI Light" panose="020B0502040204020203" pitchFamily="34" charset="0"/>
                      <a:cs typeface="Segoe UI Light" panose="020B0502040204020203" pitchFamily="34" charset="0"/>
                    </a:rPr>
                    <a:t>High score</a:t>
                  </a:r>
                  <a:endParaRPr lang="en-US" sz="900" b="1" dirty="0">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egoe UI Light" panose="020B0502040204020203" pitchFamily="34" charset="0"/>
                    <a:cs typeface="Segoe UI Light" panose="020B0502040204020203" pitchFamily="34" charset="0"/>
                  </a:endParaRPr>
                </a:p>
              </p:txBody>
            </p:sp>
          </p:grpSp>
        </p:grpSp>
        <p:cxnSp>
          <p:nvCxnSpPr>
            <p:cNvPr id="259" name="Elbow Connector 258"/>
            <p:cNvCxnSpPr>
              <a:endCxn id="203" idx="0"/>
            </p:cNvCxnSpPr>
            <p:nvPr/>
          </p:nvCxnSpPr>
          <p:spPr>
            <a:xfrm rot="5400000">
              <a:off x="5243619" y="4118507"/>
              <a:ext cx="2257396" cy="163705"/>
            </a:xfrm>
            <a:prstGeom prst="bentConnector2">
              <a:avLst/>
            </a:prstGeom>
            <a:grpFill/>
            <a:ln w="57150">
              <a:headEnd type="triangle"/>
              <a:tailEnd type="triangle"/>
            </a:ln>
          </p:spPr>
          <p:style>
            <a:lnRef idx="3">
              <a:schemeClr val="accent1"/>
            </a:lnRef>
            <a:fillRef idx="0">
              <a:schemeClr val="accent1"/>
            </a:fillRef>
            <a:effectRef idx="2">
              <a:schemeClr val="accent1"/>
            </a:effectRef>
            <a:fontRef idx="minor">
              <a:schemeClr val="tx1"/>
            </a:fontRef>
          </p:style>
        </p:cxnSp>
      </p:grpSp>
      <p:sp>
        <p:nvSpPr>
          <p:cNvPr id="268" name="Title 1">
            <a:extLst>
              <a:ext uri="{FF2B5EF4-FFF2-40B4-BE49-F238E27FC236}">
                <a16:creationId xmlns:a16="http://schemas.microsoft.com/office/drawing/2014/main" id="{D27E2D56-4AD6-44C0-ABB2-7189411925E0}"/>
              </a:ext>
            </a:extLst>
          </p:cNvPr>
          <p:cNvSpPr>
            <a:spLocks noGrp="1"/>
          </p:cNvSpPr>
          <p:nvPr>
            <p:ph type="title"/>
          </p:nvPr>
        </p:nvSpPr>
        <p:spPr>
          <a:xfrm>
            <a:off x="1638695" y="457706"/>
            <a:ext cx="3866577" cy="947298"/>
          </a:xfrm>
          <a:prstGeom prst="snip1Rect">
            <a:avLst/>
          </a:prstGeom>
        </p:spPr>
        <p:txBody>
          <a:bodyPr anchor="ctr">
            <a:normAutofit fontScale="90000"/>
          </a:bodyPr>
          <a:lstStyle/>
          <a:p>
            <a:r>
              <a:rPr lang="en-US" dirty="0"/>
              <a:t>Game flow chart</a:t>
            </a:r>
          </a:p>
        </p:txBody>
      </p:sp>
      <p:cxnSp>
        <p:nvCxnSpPr>
          <p:cNvPr id="270" name="Elbow Connector 269"/>
          <p:cNvCxnSpPr>
            <a:cxnSpLocks/>
            <a:endCxn id="246" idx="3"/>
          </p:cNvCxnSpPr>
          <p:nvPr/>
        </p:nvCxnSpPr>
        <p:spPr>
          <a:xfrm rot="16200000" flipH="1">
            <a:off x="7263157" y="4002428"/>
            <a:ext cx="1992586" cy="547634"/>
          </a:xfrm>
          <a:prstGeom prst="bentConnector3">
            <a:avLst>
              <a:gd name="adj1" fmla="val 50000"/>
            </a:avLst>
          </a:prstGeom>
          <a:ln w="57150">
            <a:headEnd type="triangle"/>
            <a:tailEnd type="triangle"/>
          </a:ln>
        </p:spPr>
        <p:style>
          <a:lnRef idx="3">
            <a:schemeClr val="accent1"/>
          </a:lnRef>
          <a:fillRef idx="0">
            <a:schemeClr val="accent1"/>
          </a:fillRef>
          <a:effectRef idx="2">
            <a:schemeClr val="accent1"/>
          </a:effectRef>
          <a:fontRef idx="minor">
            <a:schemeClr val="tx1"/>
          </a:fontRef>
        </p:style>
      </p:cxnSp>
      <p:sp>
        <p:nvSpPr>
          <p:cNvPr id="43" name="Snip Single Corner Rectangle 42"/>
          <p:cNvSpPr/>
          <p:nvPr/>
        </p:nvSpPr>
        <p:spPr>
          <a:xfrm>
            <a:off x="3031474" y="5130160"/>
            <a:ext cx="1473535" cy="1056739"/>
          </a:xfrm>
          <a:prstGeom prst="snip1Rect">
            <a:avLst/>
          </a:prstGeom>
          <a:blipFill>
            <a:blip r:embed="rId3">
              <a:duotone>
                <a:prstClr val="black"/>
                <a:srgbClr val="D9C3A5">
                  <a:tint val="50000"/>
                  <a:satMod val="180000"/>
                </a:srgbClr>
              </a:duotone>
            </a:blip>
            <a:tile tx="0" ty="0" sx="100000" sy="100000" flip="none" algn="tl"/>
          </a:blipFill>
          <a:ln w="571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normalizeH="0" baseline="0" noProof="0">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74EEF650-2BEE-46C6-8F3A-0C1809C533A1}"/>
              </a:ext>
            </a:extLst>
          </p:cNvPr>
          <p:cNvSpPr txBox="1"/>
          <p:nvPr/>
        </p:nvSpPr>
        <p:spPr>
          <a:xfrm>
            <a:off x="3207079" y="5529822"/>
            <a:ext cx="1123877" cy="234196"/>
          </a:xfrm>
          <a:prstGeom prst="snip1Rect">
            <a:avLst/>
          </a:prstGeom>
          <a:blipFill>
            <a:blip r:embed="rId3">
              <a:duotone>
                <a:prstClr val="black"/>
                <a:srgbClr val="D9C3A5">
                  <a:tint val="50000"/>
                  <a:satMod val="180000"/>
                </a:srgbClr>
              </a:duotone>
            </a:blip>
            <a:tile tx="0" ty="0" sx="100000" sy="100000" flip="none" algn="tl"/>
          </a:blipFill>
          <a:ln w="57150">
            <a:solidFill>
              <a:schemeClr val="tx1"/>
            </a:solidFill>
            <a:prstDash val="dash"/>
          </a:ln>
        </p:spPr>
        <p:txBody>
          <a:bodyPr wrap="square" lIns="0" tIns="0" rIns="0" bIns="0" rtlCol="0">
            <a:spAutoFit/>
          </a:bodyPr>
          <a:lstStyle/>
          <a:p>
            <a:pPr algn="ctr" defTabSz="914400"/>
            <a:r>
              <a:rPr lang="en-ID" sz="1400" b="1" dirty="0" err="1">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egoe UI Light" panose="020B0502040204020203" pitchFamily="34" charset="0"/>
                <a:cs typeface="Segoe UI Light" panose="020B0502040204020203" pitchFamily="34" charset="0"/>
              </a:rPr>
              <a:t>GameOver</a:t>
            </a:r>
            <a:endParaRPr lang="en-US" sz="900" b="1" dirty="0">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egoe UI Light" panose="020B0502040204020203" pitchFamily="34" charset="0"/>
              <a:cs typeface="Segoe UI Light" panose="020B0502040204020203" pitchFamily="34" charset="0"/>
            </a:endParaRPr>
          </a:p>
        </p:txBody>
      </p:sp>
      <p:cxnSp>
        <p:nvCxnSpPr>
          <p:cNvPr id="47" name="Straight Arrow Connector 46"/>
          <p:cNvCxnSpPr>
            <a:cxnSpLocks/>
          </p:cNvCxnSpPr>
          <p:nvPr/>
        </p:nvCxnSpPr>
        <p:spPr>
          <a:xfrm>
            <a:off x="4008263" y="3881387"/>
            <a:ext cx="0" cy="1248773"/>
          </a:xfrm>
          <a:prstGeom prst="straightConnector1">
            <a:avLst/>
          </a:prstGeom>
          <a:blipFill>
            <a:blip r:embed="rId3">
              <a:duotone>
                <a:prstClr val="black"/>
                <a:srgbClr val="D9C3A5">
                  <a:tint val="50000"/>
                  <a:satMod val="180000"/>
                </a:srgbClr>
              </a:duotone>
            </a:blip>
            <a:tile tx="0" ty="0" sx="100000" sy="100000" flip="none" algn="tl"/>
          </a:blipFill>
          <a:ln w="57150">
            <a:tailEnd type="triangle"/>
          </a:ln>
        </p:spPr>
        <p:style>
          <a:lnRef idx="3">
            <a:schemeClr val="accent1"/>
          </a:lnRef>
          <a:fillRef idx="0">
            <a:schemeClr val="accent1"/>
          </a:fillRef>
          <a:effectRef idx="2">
            <a:schemeClr val="accent1"/>
          </a:effectRef>
          <a:fontRef idx="minor">
            <a:schemeClr val="tx1"/>
          </a:fontRef>
        </p:style>
      </p:cxnSp>
      <p:cxnSp>
        <p:nvCxnSpPr>
          <p:cNvPr id="50" name="Straight Arrow Connector 49"/>
          <p:cNvCxnSpPr/>
          <p:nvPr/>
        </p:nvCxnSpPr>
        <p:spPr>
          <a:xfrm flipV="1">
            <a:off x="4542822" y="3283446"/>
            <a:ext cx="2727316" cy="2375083"/>
          </a:xfrm>
          <a:prstGeom prst="straightConnector1">
            <a:avLst/>
          </a:prstGeom>
          <a:blipFill>
            <a:blip r:embed="rId3">
              <a:duotone>
                <a:prstClr val="black"/>
                <a:srgbClr val="D9C3A5">
                  <a:tint val="50000"/>
                  <a:satMod val="180000"/>
                </a:srgbClr>
              </a:duotone>
            </a:blip>
            <a:tile tx="0" ty="0" sx="100000" sy="100000" flip="none" algn="tl"/>
          </a:blipFill>
          <a:ln w="57150">
            <a:tailEnd type="triangle"/>
          </a:ln>
        </p:spPr>
        <p:style>
          <a:lnRef idx="3">
            <a:schemeClr val="accent1"/>
          </a:lnRef>
          <a:fillRef idx="0">
            <a:schemeClr val="accent1"/>
          </a:fillRef>
          <a:effectRef idx="2">
            <a:schemeClr val="accent1"/>
          </a:effectRef>
          <a:fontRef idx="minor">
            <a:schemeClr val="tx1"/>
          </a:fontRef>
        </p:style>
      </p:cxnSp>
      <p:sp>
        <p:nvSpPr>
          <p:cNvPr id="6" name="Diamond 197">
            <a:extLst>
              <a:ext uri="{FF2B5EF4-FFF2-40B4-BE49-F238E27FC236}">
                <a16:creationId xmlns:a16="http://schemas.microsoft.com/office/drawing/2014/main" id="{2D524B56-DEB5-9DED-DA1D-6CEFA7861F87}"/>
              </a:ext>
            </a:extLst>
          </p:cNvPr>
          <p:cNvSpPr/>
          <p:nvPr/>
        </p:nvSpPr>
        <p:spPr>
          <a:xfrm>
            <a:off x="10031482" y="5230483"/>
            <a:ext cx="1473534" cy="1056739"/>
          </a:xfrm>
          <a:prstGeom prst="snip1Rect">
            <a:avLst/>
          </a:prstGeom>
          <a:blipFill>
            <a:blip r:embed="rId3"/>
            <a:tile tx="0" ty="0" sx="100000" sy="100000" flip="none" algn="tl"/>
          </a:blipFill>
          <a:ln w="571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normalizeH="0" baseline="0" noProof="0">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uLnTx/>
              <a:uFillTx/>
              <a:latin typeface="Calibri" panose="020F0502020204030204"/>
              <a:ea typeface="+mn-ea"/>
              <a:cs typeface="+mn-cs"/>
            </a:endParaRPr>
          </a:p>
        </p:txBody>
      </p:sp>
      <p:cxnSp>
        <p:nvCxnSpPr>
          <p:cNvPr id="39" name="Elbow Connector 258">
            <a:extLst>
              <a:ext uri="{FF2B5EF4-FFF2-40B4-BE49-F238E27FC236}">
                <a16:creationId xmlns:a16="http://schemas.microsoft.com/office/drawing/2014/main" id="{3F1064F6-97F9-059B-EEA1-3D0065665413}"/>
              </a:ext>
            </a:extLst>
          </p:cNvPr>
          <p:cNvCxnSpPr>
            <a:cxnSpLocks/>
            <a:endCxn id="6" idx="3"/>
          </p:cNvCxnSpPr>
          <p:nvPr/>
        </p:nvCxnSpPr>
        <p:spPr>
          <a:xfrm>
            <a:off x="8348338" y="2959072"/>
            <a:ext cx="2419911" cy="2271411"/>
          </a:xfrm>
          <a:prstGeom prst="bentConnector2">
            <a:avLst/>
          </a:prstGeom>
          <a:blipFill>
            <a:blip r:embed="rId3"/>
            <a:tile tx="0" ty="0" sx="100000" sy="100000" flip="none" algn="tl"/>
          </a:blipFill>
          <a:ln w="57150">
            <a:headEnd type="triangle"/>
            <a:tailEnd type="triangle"/>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63C3DCA4-BE4E-FD06-726A-1A8593D938B5}"/>
              </a:ext>
            </a:extLst>
          </p:cNvPr>
          <p:cNvSpPr txBox="1"/>
          <p:nvPr/>
        </p:nvSpPr>
        <p:spPr>
          <a:xfrm>
            <a:off x="10209751" y="5646920"/>
            <a:ext cx="1105809" cy="267653"/>
          </a:xfrm>
          <a:prstGeom prst="snip1Rect">
            <a:avLst/>
          </a:prstGeom>
          <a:blipFill>
            <a:blip r:embed="rId3"/>
            <a:tile tx="0" ty="0" sx="100000" sy="100000" flip="none" algn="tl"/>
          </a:blipFill>
          <a:ln w="57150">
            <a:solidFill>
              <a:schemeClr val="tx1"/>
            </a:solidFill>
            <a:prstDash val="dash"/>
          </a:ln>
        </p:spPr>
        <p:txBody>
          <a:bodyPr wrap="square" lIns="0" tIns="0" rIns="0" bIns="0" rtlCol="0">
            <a:spAutoFit/>
          </a:bodyPr>
          <a:lstStyle/>
          <a:p>
            <a:pPr algn="ctr" defTabSz="914400"/>
            <a:r>
              <a:rPr lang="en-ID" sz="1600" b="1">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egoe UI Light" panose="020B0502040204020203" pitchFamily="34" charset="0"/>
                <a:cs typeface="Segoe UI Light" panose="020B0502040204020203" pitchFamily="34" charset="0"/>
              </a:rPr>
              <a:t>About</a:t>
            </a:r>
            <a:endParaRPr lang="en-US" sz="900" b="1" dirty="0">
              <a:ln w="12700">
                <a:solidFill>
                  <a:schemeClr val="bg2">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6764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grpSp>
        <p:nvGrpSpPr>
          <p:cNvPr id="11" name="Group 10">
            <a:extLst>
              <a:ext uri="{FF2B5EF4-FFF2-40B4-BE49-F238E27FC236}">
                <a16:creationId xmlns:a16="http://schemas.microsoft.com/office/drawing/2014/main" id="{95B45654-1E41-4D0C-AA8C-A46B1AC3860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2" name="Freeform 11"/>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3" name="Freeform 12"/>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4" name="Freeform 13"/>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5" name="Freeform 14"/>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6" name="Freeform 15"/>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7" name="Freeform 16"/>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8" name="Freeform 17"/>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9" name="Freeform 18"/>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0" name="Freeform 19"/>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1" name="Freeform 20"/>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2" name="Freeform 21"/>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3" name="Freeform 22"/>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5" name="Group 24">
            <a:extLst>
              <a:ext uri="{FF2B5EF4-FFF2-40B4-BE49-F238E27FC236}">
                <a16:creationId xmlns:a16="http://schemas.microsoft.com/office/drawing/2014/main" id="{CCA928F7-3AF8-43CC-94D9-7975B422AA1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6" name="Freeform 27"/>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7" name="Freeform 28"/>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8" name="Freeform 29"/>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29" name="Freeform 30"/>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0" name="Freeform 31"/>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1" name="Freeform 32"/>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2" name="Freeform 33"/>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3" name="Freeform 34"/>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4" name="Freeform 35"/>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5" name="Freeform 36"/>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6" name="Freeform 37"/>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7" name="Freeform 38"/>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39" name="Rectangle 38">
            <a:extLst>
              <a:ext uri="{FF2B5EF4-FFF2-40B4-BE49-F238E27FC236}">
                <a16:creationId xmlns:a16="http://schemas.microsoft.com/office/drawing/2014/main" id="{4CD9E3B6-76D9-4C3C-8904-66301FE630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6">
            <a:extLst>
              <a:ext uri="{FF2B5EF4-FFF2-40B4-BE49-F238E27FC236}">
                <a16:creationId xmlns:a16="http://schemas.microsoft.com/office/drawing/2014/main" id="{B03E5DAD-6D56-4406-8126-57E9A3EFBF8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3" name="Rectangle 42">
            <a:extLst>
              <a:ext uri="{FF2B5EF4-FFF2-40B4-BE49-F238E27FC236}">
                <a16:creationId xmlns:a16="http://schemas.microsoft.com/office/drawing/2014/main" id="{895E6EA4-32D3-4C3F-9B19-DE81D224352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FC6C50E-36E3-4E34-8EFF-F62CD15A6B1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30"/>
            <a:ext cx="2851516" cy="6867258"/>
            <a:chOff x="9" y="-30"/>
            <a:chExt cx="2851523" cy="6867255"/>
          </a:xfrm>
        </p:grpSpPr>
        <p:grpSp>
          <p:nvGrpSpPr>
            <p:cNvPr id="46" name="Group 45"/>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60" name="Freeform 11"/>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61" name="Freeform 12"/>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62" name="Freeform 13"/>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63" name="Freeform 14"/>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64" name="Freeform 15"/>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65" name="Freeform 16"/>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66" name="Freeform 17"/>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67" name="Freeform 18"/>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68" name="Freeform 19"/>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69" name="Freeform 20"/>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70" name="Freeform 21"/>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71" name="Freeform 22"/>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7" name="Group 46"/>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48" name="Freeform 27"/>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9" name="Freeform 28"/>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50" name="Freeform 29"/>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51" name="Freeform 30"/>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52" name="Freeform 31"/>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53" name="Freeform 32"/>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4" name="Freeform 33"/>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5" name="Freeform 34"/>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6" name="Freeform 35"/>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7" name="Freeform 36"/>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8" name="Freeform 37"/>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9" name="Freeform 38"/>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grpSp>
      <p:sp>
        <p:nvSpPr>
          <p:cNvPr id="73" name="Rectangle 72">
            <a:extLst>
              <a:ext uri="{FF2B5EF4-FFF2-40B4-BE49-F238E27FC236}">
                <a16:creationId xmlns:a16="http://schemas.microsoft.com/office/drawing/2014/main" id="{6ECC4203-D154-419A-B5A6-2A9027C36F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3B7CF2-991C-4A3E-A558-47FEC9F05D88}"/>
              </a:ext>
            </a:extLst>
          </p:cNvPr>
          <p:cNvSpPr>
            <a:spLocks noGrp="1"/>
          </p:cNvSpPr>
          <p:nvPr>
            <p:ph type="title"/>
          </p:nvPr>
        </p:nvSpPr>
        <p:spPr>
          <a:xfrm>
            <a:off x="1644955" y="122350"/>
            <a:ext cx="8902089" cy="1166855"/>
          </a:xfrm>
        </p:spPr>
        <p:txBody>
          <a:bodyPr vert="horz" lIns="91440" tIns="45720" rIns="91440" bIns="45720" rtlCol="0" anchor="b">
            <a:normAutofit/>
          </a:bodyPr>
          <a:lstStyle/>
          <a:p>
            <a:pPr>
              <a:lnSpc>
                <a:spcPct val="90000"/>
              </a:lnSpc>
            </a:pPr>
            <a:r>
              <a:rPr lang="en-US" sz="4600" dirty="0"/>
              <a:t>Main game mechanics</a:t>
            </a:r>
          </a:p>
        </p:txBody>
      </p:sp>
      <p:sp>
        <p:nvSpPr>
          <p:cNvPr id="72" name="Content Placeholder 2">
            <a:extLst>
              <a:ext uri="{FF2B5EF4-FFF2-40B4-BE49-F238E27FC236}">
                <a16:creationId xmlns:a16="http://schemas.microsoft.com/office/drawing/2014/main" id="{AC86BD9C-CC14-4A88-AB11-C5AE36BAD0FB}"/>
              </a:ext>
            </a:extLst>
          </p:cNvPr>
          <p:cNvSpPr txBox="1">
            <a:spLocks/>
          </p:cNvSpPr>
          <p:nvPr/>
        </p:nvSpPr>
        <p:spPr>
          <a:xfrm>
            <a:off x="541866" y="2032000"/>
            <a:ext cx="11415672" cy="387922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3200">
                <a:solidFill>
                  <a:srgbClr val="FEFFFF"/>
                </a:solidFill>
              </a:rPr>
              <a:t>The player moves the character up and down, left and right with the "W, S, A, D" keys and shoots the incoming enemies with the spacebar.</a:t>
            </a:r>
          </a:p>
          <a:p>
            <a:r>
              <a:rPr lang="en-US" sz="3200">
                <a:solidFill>
                  <a:srgbClr val="FEFFFF"/>
                </a:solidFill>
              </a:rPr>
              <a:t>The game ends if the player's character gets hit or collides with a monster.</a:t>
            </a:r>
            <a:endParaRPr lang="en-US" sz="3200" dirty="0">
              <a:solidFill>
                <a:srgbClr val="FEFFFF"/>
              </a:solidFill>
            </a:endParaRPr>
          </a:p>
        </p:txBody>
      </p:sp>
      <p:sp>
        <p:nvSpPr>
          <p:cNvPr id="74" name="Title 1">
            <a:extLst>
              <a:ext uri="{FF2B5EF4-FFF2-40B4-BE49-F238E27FC236}">
                <a16:creationId xmlns:a16="http://schemas.microsoft.com/office/drawing/2014/main" id="{430EF802-577D-44C1-A58C-6EA3A56CABEC}"/>
              </a:ext>
            </a:extLst>
          </p:cNvPr>
          <p:cNvSpPr txBox="1">
            <a:spLocks/>
          </p:cNvSpPr>
          <p:nvPr/>
        </p:nvSpPr>
        <p:spPr>
          <a:xfrm>
            <a:off x="283479" y="0"/>
            <a:ext cx="8016459"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rgbClr val="92D050"/>
                </a:solidFill>
              </a:rPr>
              <a:t>Game Showcase &amp; Demo</a:t>
            </a:r>
          </a:p>
        </p:txBody>
      </p:sp>
      <p:sp>
        <p:nvSpPr>
          <p:cNvPr id="76" name="Freeform 11">
            <a:extLst>
              <a:ext uri="{FF2B5EF4-FFF2-40B4-BE49-F238E27FC236}">
                <a16:creationId xmlns:a16="http://schemas.microsoft.com/office/drawing/2014/main" id="{0CA83327-46BA-4C48-9DD0-FE3331ED2FE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val="36762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3" y="5614194"/>
            <a:ext cx="8915400" cy="566738"/>
          </a:xfrm>
        </p:spPr>
        <p:txBody>
          <a:bodyPr/>
          <a:lstStyle/>
          <a:p>
            <a:r>
              <a:rPr lang="en-US"/>
              <a:t>	Intro </a:t>
            </a:r>
            <a:r>
              <a:rPr lang="en-US" dirty="0"/>
              <a:t>screen</a:t>
            </a:r>
          </a:p>
        </p:txBody>
      </p:sp>
      <p:sp>
        <p:nvSpPr>
          <p:cNvPr id="7" name="Title 1">
            <a:extLst>
              <a:ext uri="{FF2B5EF4-FFF2-40B4-BE49-F238E27FC236}">
                <a16:creationId xmlns:a16="http://schemas.microsoft.com/office/drawing/2014/main" id="{430EF802-577D-44C1-A58C-6EA3A56CABEC}"/>
              </a:ext>
            </a:extLst>
          </p:cNvPr>
          <p:cNvSpPr txBox="1">
            <a:spLocks/>
          </p:cNvSpPr>
          <p:nvPr/>
        </p:nvSpPr>
        <p:spPr>
          <a:xfrm>
            <a:off x="6218459" y="152400"/>
            <a:ext cx="5456921"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i="1" dirty="0">
              <a:solidFill>
                <a:srgbClr val="92D050"/>
              </a:solidFill>
            </a:endParaRPr>
          </a:p>
        </p:txBody>
      </p:sp>
      <p:sp>
        <p:nvSpPr>
          <p:cNvPr id="8" name="Title 1">
            <a:extLst>
              <a:ext uri="{FF2B5EF4-FFF2-40B4-BE49-F238E27FC236}">
                <a16:creationId xmlns:a16="http://schemas.microsoft.com/office/drawing/2014/main" id="{430EF802-577D-44C1-A58C-6EA3A56CABEC}"/>
              </a:ext>
            </a:extLst>
          </p:cNvPr>
          <p:cNvSpPr txBox="1">
            <a:spLocks/>
          </p:cNvSpPr>
          <p:nvPr/>
        </p:nvSpPr>
        <p:spPr>
          <a:xfrm>
            <a:off x="435879" y="152400"/>
            <a:ext cx="5456921" cy="841275"/>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rgbClr val="92D050"/>
                </a:solidFill>
              </a:rPr>
              <a:t>Game Showcase &amp; Demo</a:t>
            </a:r>
          </a:p>
        </p:txBody>
      </p:sp>
      <p:pic>
        <p:nvPicPr>
          <p:cNvPr id="6" name="Picture 5">
            <a:extLst>
              <a:ext uri="{FF2B5EF4-FFF2-40B4-BE49-F238E27FC236}">
                <a16:creationId xmlns:a16="http://schemas.microsoft.com/office/drawing/2014/main" id="{76C9B9FC-736D-C347-C9D9-B0739D4EB082}"/>
              </a:ext>
            </a:extLst>
          </p:cNvPr>
          <p:cNvPicPr>
            <a:picLocks noChangeAspect="1"/>
          </p:cNvPicPr>
          <p:nvPr/>
        </p:nvPicPr>
        <p:blipFill>
          <a:blip r:embed="rId2"/>
          <a:stretch>
            <a:fillRect/>
          </a:stretch>
        </p:blipFill>
        <p:spPr>
          <a:xfrm>
            <a:off x="2447416" y="1133154"/>
            <a:ext cx="7297168" cy="4591691"/>
          </a:xfrm>
          <a:prstGeom prst="rect">
            <a:avLst/>
          </a:prstGeom>
        </p:spPr>
      </p:pic>
    </p:spTree>
    <p:extLst>
      <p:ext uri="{BB962C8B-B14F-4D97-AF65-F5344CB8AC3E}">
        <p14:creationId xmlns:p14="http://schemas.microsoft.com/office/powerpoint/2010/main" val="413638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3" y="5614194"/>
            <a:ext cx="8915400" cy="566738"/>
          </a:xfrm>
        </p:spPr>
        <p:txBody>
          <a:bodyPr/>
          <a:lstStyle/>
          <a:p>
            <a:r>
              <a:rPr lang="en-US" dirty="0"/>
              <a:t>	Main menu screen</a:t>
            </a:r>
          </a:p>
        </p:txBody>
      </p:sp>
      <p:sp>
        <p:nvSpPr>
          <p:cNvPr id="7" name="Title 1">
            <a:extLst>
              <a:ext uri="{FF2B5EF4-FFF2-40B4-BE49-F238E27FC236}">
                <a16:creationId xmlns:a16="http://schemas.microsoft.com/office/drawing/2014/main" id="{430EF802-577D-44C1-A58C-6EA3A56CABEC}"/>
              </a:ext>
            </a:extLst>
          </p:cNvPr>
          <p:cNvSpPr txBox="1">
            <a:spLocks/>
          </p:cNvSpPr>
          <p:nvPr/>
        </p:nvSpPr>
        <p:spPr>
          <a:xfrm>
            <a:off x="6218459" y="152400"/>
            <a:ext cx="5456921"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i="1" dirty="0">
              <a:solidFill>
                <a:srgbClr val="92D050"/>
              </a:solidFill>
            </a:endParaRPr>
          </a:p>
        </p:txBody>
      </p:sp>
      <p:sp>
        <p:nvSpPr>
          <p:cNvPr id="8" name="Title 1">
            <a:extLst>
              <a:ext uri="{FF2B5EF4-FFF2-40B4-BE49-F238E27FC236}">
                <a16:creationId xmlns:a16="http://schemas.microsoft.com/office/drawing/2014/main" id="{430EF802-577D-44C1-A58C-6EA3A56CABEC}"/>
              </a:ext>
            </a:extLst>
          </p:cNvPr>
          <p:cNvSpPr txBox="1">
            <a:spLocks/>
          </p:cNvSpPr>
          <p:nvPr/>
        </p:nvSpPr>
        <p:spPr>
          <a:xfrm>
            <a:off x="435879" y="152400"/>
            <a:ext cx="5456921" cy="841275"/>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rgbClr val="92D050"/>
                </a:solidFill>
              </a:rPr>
              <a:t>Game Showcase &amp; Demo</a:t>
            </a:r>
          </a:p>
        </p:txBody>
      </p:sp>
      <p:pic>
        <p:nvPicPr>
          <p:cNvPr id="5" name="Picture 4">
            <a:extLst>
              <a:ext uri="{FF2B5EF4-FFF2-40B4-BE49-F238E27FC236}">
                <a16:creationId xmlns:a16="http://schemas.microsoft.com/office/drawing/2014/main" id="{9FE3019F-53C1-8788-7ABF-CE70191AF838}"/>
              </a:ext>
            </a:extLst>
          </p:cNvPr>
          <p:cNvPicPr>
            <a:picLocks noChangeAspect="1"/>
          </p:cNvPicPr>
          <p:nvPr/>
        </p:nvPicPr>
        <p:blipFill>
          <a:blip r:embed="rId2"/>
          <a:stretch>
            <a:fillRect/>
          </a:stretch>
        </p:blipFill>
        <p:spPr>
          <a:xfrm>
            <a:off x="2588927" y="1041556"/>
            <a:ext cx="7259063" cy="4572638"/>
          </a:xfrm>
          <a:prstGeom prst="rect">
            <a:avLst/>
          </a:prstGeom>
        </p:spPr>
      </p:pic>
    </p:spTree>
    <p:extLst>
      <p:ext uri="{BB962C8B-B14F-4D97-AF65-F5344CB8AC3E}">
        <p14:creationId xmlns:p14="http://schemas.microsoft.com/office/powerpoint/2010/main" val="1396275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3" y="5614194"/>
            <a:ext cx="8915400" cy="566738"/>
          </a:xfrm>
        </p:spPr>
        <p:txBody>
          <a:bodyPr/>
          <a:lstStyle/>
          <a:p>
            <a:r>
              <a:rPr lang="en-US"/>
              <a:t>	Setting </a:t>
            </a:r>
            <a:r>
              <a:rPr lang="en-US" dirty="0"/>
              <a:t>screen</a:t>
            </a:r>
          </a:p>
        </p:txBody>
      </p:sp>
      <p:sp>
        <p:nvSpPr>
          <p:cNvPr id="7" name="Title 1">
            <a:extLst>
              <a:ext uri="{FF2B5EF4-FFF2-40B4-BE49-F238E27FC236}">
                <a16:creationId xmlns:a16="http://schemas.microsoft.com/office/drawing/2014/main" id="{430EF802-577D-44C1-A58C-6EA3A56CABEC}"/>
              </a:ext>
            </a:extLst>
          </p:cNvPr>
          <p:cNvSpPr txBox="1">
            <a:spLocks/>
          </p:cNvSpPr>
          <p:nvPr/>
        </p:nvSpPr>
        <p:spPr>
          <a:xfrm>
            <a:off x="6218459" y="152400"/>
            <a:ext cx="5456921"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i="1" dirty="0">
              <a:solidFill>
                <a:srgbClr val="92D050"/>
              </a:solidFill>
            </a:endParaRPr>
          </a:p>
        </p:txBody>
      </p:sp>
      <p:sp>
        <p:nvSpPr>
          <p:cNvPr id="8" name="Title 1">
            <a:extLst>
              <a:ext uri="{FF2B5EF4-FFF2-40B4-BE49-F238E27FC236}">
                <a16:creationId xmlns:a16="http://schemas.microsoft.com/office/drawing/2014/main" id="{430EF802-577D-44C1-A58C-6EA3A56CABEC}"/>
              </a:ext>
            </a:extLst>
          </p:cNvPr>
          <p:cNvSpPr txBox="1">
            <a:spLocks/>
          </p:cNvSpPr>
          <p:nvPr/>
        </p:nvSpPr>
        <p:spPr>
          <a:xfrm>
            <a:off x="435879" y="152400"/>
            <a:ext cx="5456921" cy="841275"/>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rgbClr val="92D050"/>
                </a:solidFill>
              </a:rPr>
              <a:t>Game Showcase &amp; Demo</a:t>
            </a:r>
          </a:p>
        </p:txBody>
      </p:sp>
      <p:pic>
        <p:nvPicPr>
          <p:cNvPr id="6" name="Picture 5">
            <a:extLst>
              <a:ext uri="{FF2B5EF4-FFF2-40B4-BE49-F238E27FC236}">
                <a16:creationId xmlns:a16="http://schemas.microsoft.com/office/drawing/2014/main" id="{87B03E9B-8C70-B2B6-FC9F-8B80C1BB5880}"/>
              </a:ext>
            </a:extLst>
          </p:cNvPr>
          <p:cNvPicPr>
            <a:picLocks noChangeAspect="1"/>
          </p:cNvPicPr>
          <p:nvPr/>
        </p:nvPicPr>
        <p:blipFill>
          <a:blip r:embed="rId2"/>
          <a:stretch>
            <a:fillRect/>
          </a:stretch>
        </p:blipFill>
        <p:spPr>
          <a:xfrm>
            <a:off x="2310668" y="696678"/>
            <a:ext cx="7325747" cy="4620270"/>
          </a:xfrm>
          <a:prstGeom prst="rect">
            <a:avLst/>
          </a:prstGeom>
        </p:spPr>
      </p:pic>
    </p:spTree>
    <p:extLst>
      <p:ext uri="{BB962C8B-B14F-4D97-AF65-F5344CB8AC3E}">
        <p14:creationId xmlns:p14="http://schemas.microsoft.com/office/powerpoint/2010/main" val="1977157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3" y="5614194"/>
            <a:ext cx="8915400" cy="566738"/>
          </a:xfrm>
        </p:spPr>
        <p:txBody>
          <a:bodyPr/>
          <a:lstStyle/>
          <a:p>
            <a:r>
              <a:rPr lang="en-US"/>
              <a:t>	High score screen</a:t>
            </a:r>
            <a:endParaRPr lang="en-US" dirty="0"/>
          </a:p>
        </p:txBody>
      </p:sp>
      <p:sp>
        <p:nvSpPr>
          <p:cNvPr id="7" name="Title 1">
            <a:extLst>
              <a:ext uri="{FF2B5EF4-FFF2-40B4-BE49-F238E27FC236}">
                <a16:creationId xmlns:a16="http://schemas.microsoft.com/office/drawing/2014/main" id="{430EF802-577D-44C1-A58C-6EA3A56CABEC}"/>
              </a:ext>
            </a:extLst>
          </p:cNvPr>
          <p:cNvSpPr txBox="1">
            <a:spLocks/>
          </p:cNvSpPr>
          <p:nvPr/>
        </p:nvSpPr>
        <p:spPr>
          <a:xfrm>
            <a:off x="6218459" y="152400"/>
            <a:ext cx="5456921"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i="1" dirty="0">
              <a:solidFill>
                <a:srgbClr val="92D050"/>
              </a:solidFill>
            </a:endParaRPr>
          </a:p>
        </p:txBody>
      </p:sp>
      <p:sp>
        <p:nvSpPr>
          <p:cNvPr id="8" name="Title 1">
            <a:extLst>
              <a:ext uri="{FF2B5EF4-FFF2-40B4-BE49-F238E27FC236}">
                <a16:creationId xmlns:a16="http://schemas.microsoft.com/office/drawing/2014/main" id="{430EF802-577D-44C1-A58C-6EA3A56CABEC}"/>
              </a:ext>
            </a:extLst>
          </p:cNvPr>
          <p:cNvSpPr txBox="1">
            <a:spLocks/>
          </p:cNvSpPr>
          <p:nvPr/>
        </p:nvSpPr>
        <p:spPr>
          <a:xfrm>
            <a:off x="435879" y="152400"/>
            <a:ext cx="5456921" cy="841275"/>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rgbClr val="92D050"/>
                </a:solidFill>
              </a:rPr>
              <a:t>Game Showcase &amp; Demo</a:t>
            </a:r>
          </a:p>
        </p:txBody>
      </p:sp>
      <p:pic>
        <p:nvPicPr>
          <p:cNvPr id="6" name="Picture 5">
            <a:extLst>
              <a:ext uri="{FF2B5EF4-FFF2-40B4-BE49-F238E27FC236}">
                <a16:creationId xmlns:a16="http://schemas.microsoft.com/office/drawing/2014/main" id="{A5D768B3-E73C-0423-C071-FA68EDA499F0}"/>
              </a:ext>
            </a:extLst>
          </p:cNvPr>
          <p:cNvPicPr>
            <a:picLocks noChangeAspect="1"/>
          </p:cNvPicPr>
          <p:nvPr/>
        </p:nvPicPr>
        <p:blipFill>
          <a:blip r:embed="rId2"/>
          <a:stretch>
            <a:fillRect/>
          </a:stretch>
        </p:blipFill>
        <p:spPr>
          <a:xfrm>
            <a:off x="2475995" y="1166497"/>
            <a:ext cx="7240010" cy="4525006"/>
          </a:xfrm>
          <a:prstGeom prst="rect">
            <a:avLst/>
          </a:prstGeom>
        </p:spPr>
      </p:pic>
    </p:spTree>
    <p:extLst>
      <p:ext uri="{BB962C8B-B14F-4D97-AF65-F5344CB8AC3E}">
        <p14:creationId xmlns:p14="http://schemas.microsoft.com/office/powerpoint/2010/main" val="2405878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3" y="5614194"/>
            <a:ext cx="8915400" cy="566738"/>
          </a:xfrm>
        </p:spPr>
        <p:txBody>
          <a:bodyPr/>
          <a:lstStyle/>
          <a:p>
            <a:r>
              <a:rPr lang="en-US"/>
              <a:t>	About </a:t>
            </a:r>
            <a:r>
              <a:rPr lang="en-US" dirty="0"/>
              <a:t>screen</a:t>
            </a:r>
          </a:p>
        </p:txBody>
      </p:sp>
      <p:sp>
        <p:nvSpPr>
          <p:cNvPr id="7" name="Title 1">
            <a:extLst>
              <a:ext uri="{FF2B5EF4-FFF2-40B4-BE49-F238E27FC236}">
                <a16:creationId xmlns:a16="http://schemas.microsoft.com/office/drawing/2014/main" id="{430EF802-577D-44C1-A58C-6EA3A56CABEC}"/>
              </a:ext>
            </a:extLst>
          </p:cNvPr>
          <p:cNvSpPr txBox="1">
            <a:spLocks/>
          </p:cNvSpPr>
          <p:nvPr/>
        </p:nvSpPr>
        <p:spPr>
          <a:xfrm>
            <a:off x="6218459" y="152400"/>
            <a:ext cx="5456921"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i="1" dirty="0">
              <a:solidFill>
                <a:srgbClr val="92D050"/>
              </a:solidFill>
            </a:endParaRPr>
          </a:p>
        </p:txBody>
      </p:sp>
      <p:sp>
        <p:nvSpPr>
          <p:cNvPr id="8" name="Title 1">
            <a:extLst>
              <a:ext uri="{FF2B5EF4-FFF2-40B4-BE49-F238E27FC236}">
                <a16:creationId xmlns:a16="http://schemas.microsoft.com/office/drawing/2014/main" id="{430EF802-577D-44C1-A58C-6EA3A56CABEC}"/>
              </a:ext>
            </a:extLst>
          </p:cNvPr>
          <p:cNvSpPr txBox="1">
            <a:spLocks/>
          </p:cNvSpPr>
          <p:nvPr/>
        </p:nvSpPr>
        <p:spPr>
          <a:xfrm>
            <a:off x="435879" y="152400"/>
            <a:ext cx="5456921" cy="841275"/>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rgbClr val="92D050"/>
                </a:solidFill>
              </a:rPr>
              <a:t>Game Showcase &amp; Demo</a:t>
            </a:r>
          </a:p>
        </p:txBody>
      </p:sp>
      <p:pic>
        <p:nvPicPr>
          <p:cNvPr id="5" name="Picture 4">
            <a:extLst>
              <a:ext uri="{FF2B5EF4-FFF2-40B4-BE49-F238E27FC236}">
                <a16:creationId xmlns:a16="http://schemas.microsoft.com/office/drawing/2014/main" id="{9ECD1B36-4B7B-81D2-EEF5-5927A27322C0}"/>
              </a:ext>
            </a:extLst>
          </p:cNvPr>
          <p:cNvPicPr>
            <a:picLocks noChangeAspect="1"/>
          </p:cNvPicPr>
          <p:nvPr/>
        </p:nvPicPr>
        <p:blipFill>
          <a:blip r:embed="rId2"/>
          <a:stretch>
            <a:fillRect/>
          </a:stretch>
        </p:blipFill>
        <p:spPr>
          <a:xfrm>
            <a:off x="2447925" y="1162050"/>
            <a:ext cx="7296150" cy="4533900"/>
          </a:xfrm>
          <a:prstGeom prst="rect">
            <a:avLst/>
          </a:prstGeom>
        </p:spPr>
      </p:pic>
    </p:spTree>
    <p:extLst>
      <p:ext uri="{BB962C8B-B14F-4D97-AF65-F5344CB8AC3E}">
        <p14:creationId xmlns:p14="http://schemas.microsoft.com/office/powerpoint/2010/main" val="1520286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C223591-0684-165B-8AA1-6E69BCD24454}"/>
              </a:ext>
            </a:extLst>
          </p:cNvPr>
          <p:cNvPicPr>
            <a:picLocks noChangeAspect="1"/>
          </p:cNvPicPr>
          <p:nvPr/>
        </p:nvPicPr>
        <p:blipFill>
          <a:blip r:embed="rId2"/>
          <a:stretch>
            <a:fillRect/>
          </a:stretch>
        </p:blipFill>
        <p:spPr>
          <a:xfrm>
            <a:off x="2292863" y="713654"/>
            <a:ext cx="7334250" cy="4572000"/>
          </a:xfrm>
          <a:prstGeom prst="rect">
            <a:avLst/>
          </a:prstGeom>
        </p:spPr>
      </p:pic>
      <p:sp>
        <p:nvSpPr>
          <p:cNvPr id="2" name="Title 1"/>
          <p:cNvSpPr>
            <a:spLocks noGrp="1"/>
          </p:cNvSpPr>
          <p:nvPr>
            <p:ph type="title"/>
          </p:nvPr>
        </p:nvSpPr>
        <p:spPr>
          <a:xfrm>
            <a:off x="1674813" y="5614194"/>
            <a:ext cx="8915400" cy="566738"/>
          </a:xfrm>
        </p:spPr>
        <p:txBody>
          <a:bodyPr/>
          <a:lstStyle/>
          <a:p>
            <a:r>
              <a:rPr lang="en-US" dirty="0"/>
              <a:t>	Gameplay interface</a:t>
            </a:r>
          </a:p>
        </p:txBody>
      </p:sp>
      <p:sp>
        <p:nvSpPr>
          <p:cNvPr id="7" name="Title 1">
            <a:extLst>
              <a:ext uri="{FF2B5EF4-FFF2-40B4-BE49-F238E27FC236}">
                <a16:creationId xmlns:a16="http://schemas.microsoft.com/office/drawing/2014/main" id="{430EF802-577D-44C1-A58C-6EA3A56CABEC}"/>
              </a:ext>
            </a:extLst>
          </p:cNvPr>
          <p:cNvSpPr txBox="1">
            <a:spLocks/>
          </p:cNvSpPr>
          <p:nvPr/>
        </p:nvSpPr>
        <p:spPr>
          <a:xfrm>
            <a:off x="6218459" y="152400"/>
            <a:ext cx="5456921"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i="1" dirty="0">
              <a:solidFill>
                <a:srgbClr val="92D050"/>
              </a:solidFill>
            </a:endParaRPr>
          </a:p>
        </p:txBody>
      </p:sp>
      <p:sp>
        <p:nvSpPr>
          <p:cNvPr id="8" name="Title 1">
            <a:extLst>
              <a:ext uri="{FF2B5EF4-FFF2-40B4-BE49-F238E27FC236}">
                <a16:creationId xmlns:a16="http://schemas.microsoft.com/office/drawing/2014/main" id="{430EF802-577D-44C1-A58C-6EA3A56CABEC}"/>
              </a:ext>
            </a:extLst>
          </p:cNvPr>
          <p:cNvSpPr txBox="1">
            <a:spLocks/>
          </p:cNvSpPr>
          <p:nvPr/>
        </p:nvSpPr>
        <p:spPr>
          <a:xfrm>
            <a:off x="435879" y="152400"/>
            <a:ext cx="5456921"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rgbClr val="92D050"/>
                </a:solidFill>
              </a:rPr>
              <a:t>Game Analysis &amp; Demo</a:t>
            </a:r>
          </a:p>
        </p:txBody>
      </p:sp>
      <p:cxnSp>
        <p:nvCxnSpPr>
          <p:cNvPr id="10" name="Straight Arrow Connector 9"/>
          <p:cNvCxnSpPr>
            <a:cxnSpLocks/>
          </p:cNvCxnSpPr>
          <p:nvPr/>
        </p:nvCxnSpPr>
        <p:spPr>
          <a:xfrm flipH="1">
            <a:off x="1764875" y="1036972"/>
            <a:ext cx="885043" cy="1954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6532" y="1063684"/>
            <a:ext cx="819455" cy="369332"/>
          </a:xfrm>
          <a:prstGeom prst="rect">
            <a:avLst/>
          </a:prstGeom>
          <a:noFill/>
        </p:spPr>
        <p:txBody>
          <a:bodyPr wrap="none" rtlCol="0">
            <a:spAutoFit/>
          </a:bodyPr>
          <a:lstStyle/>
          <a:p>
            <a:r>
              <a:rPr lang="en-US"/>
              <a:t>Score</a:t>
            </a:r>
            <a:endParaRPr lang="en-US" dirty="0"/>
          </a:p>
        </p:txBody>
      </p:sp>
    </p:spTree>
    <p:extLst>
      <p:ext uri="{BB962C8B-B14F-4D97-AF65-F5344CB8AC3E}">
        <p14:creationId xmlns:p14="http://schemas.microsoft.com/office/powerpoint/2010/main" val="2443703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3" y="5614194"/>
            <a:ext cx="8915400" cy="566738"/>
          </a:xfrm>
        </p:spPr>
        <p:txBody>
          <a:bodyPr/>
          <a:lstStyle/>
          <a:p>
            <a:r>
              <a:rPr lang="en-US" dirty="0"/>
              <a:t>	</a:t>
            </a:r>
            <a:r>
              <a:rPr lang="en-US" dirty="0" err="1"/>
              <a:t>Gameover</a:t>
            </a:r>
            <a:r>
              <a:rPr lang="en-US" dirty="0"/>
              <a:t> screen</a:t>
            </a:r>
          </a:p>
        </p:txBody>
      </p:sp>
      <p:sp>
        <p:nvSpPr>
          <p:cNvPr id="7" name="Title 1">
            <a:extLst>
              <a:ext uri="{FF2B5EF4-FFF2-40B4-BE49-F238E27FC236}">
                <a16:creationId xmlns:a16="http://schemas.microsoft.com/office/drawing/2014/main" id="{430EF802-577D-44C1-A58C-6EA3A56CABEC}"/>
              </a:ext>
            </a:extLst>
          </p:cNvPr>
          <p:cNvSpPr txBox="1">
            <a:spLocks/>
          </p:cNvSpPr>
          <p:nvPr/>
        </p:nvSpPr>
        <p:spPr>
          <a:xfrm>
            <a:off x="6218459" y="152400"/>
            <a:ext cx="5456921"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i="1" dirty="0">
              <a:solidFill>
                <a:srgbClr val="92D050"/>
              </a:solidFill>
            </a:endParaRPr>
          </a:p>
        </p:txBody>
      </p:sp>
      <p:sp>
        <p:nvSpPr>
          <p:cNvPr id="8" name="Title 1">
            <a:extLst>
              <a:ext uri="{FF2B5EF4-FFF2-40B4-BE49-F238E27FC236}">
                <a16:creationId xmlns:a16="http://schemas.microsoft.com/office/drawing/2014/main" id="{430EF802-577D-44C1-A58C-6EA3A56CABEC}"/>
              </a:ext>
            </a:extLst>
          </p:cNvPr>
          <p:cNvSpPr txBox="1">
            <a:spLocks/>
          </p:cNvSpPr>
          <p:nvPr/>
        </p:nvSpPr>
        <p:spPr>
          <a:xfrm>
            <a:off x="435879" y="152400"/>
            <a:ext cx="5456921"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rgbClr val="92D050"/>
                </a:solidFill>
              </a:rPr>
              <a:t>Game Analysis &amp; Demo</a:t>
            </a:r>
          </a:p>
        </p:txBody>
      </p:sp>
      <p:sp>
        <p:nvSpPr>
          <p:cNvPr id="4" name="Rectangle 3"/>
          <p:cNvSpPr/>
          <p:nvPr/>
        </p:nvSpPr>
        <p:spPr>
          <a:xfrm>
            <a:off x="9859611" y="327346"/>
            <a:ext cx="1645002" cy="369332"/>
          </a:xfrm>
          <a:prstGeom prst="rect">
            <a:avLst/>
          </a:prstGeom>
        </p:spPr>
        <p:txBody>
          <a:bodyPr wrap="none">
            <a:spAutoFit/>
          </a:bodyPr>
          <a:lstStyle/>
          <a:p>
            <a:r>
              <a:rPr lang="en-US" i="1" dirty="0">
                <a:solidFill>
                  <a:schemeClr val="bg2">
                    <a:lumMod val="20000"/>
                    <a:lumOff val="80000"/>
                  </a:schemeClr>
                </a:solidFill>
              </a:rPr>
              <a:t>Game Assets</a:t>
            </a:r>
          </a:p>
        </p:txBody>
      </p:sp>
      <p:pic>
        <p:nvPicPr>
          <p:cNvPr id="6" name="Picture 5">
            <a:extLst>
              <a:ext uri="{FF2B5EF4-FFF2-40B4-BE49-F238E27FC236}">
                <a16:creationId xmlns:a16="http://schemas.microsoft.com/office/drawing/2014/main" id="{0BDBEE24-19DE-AB21-323B-3D7A872086FD}"/>
              </a:ext>
            </a:extLst>
          </p:cNvPr>
          <p:cNvPicPr>
            <a:picLocks noChangeAspect="1"/>
          </p:cNvPicPr>
          <p:nvPr/>
        </p:nvPicPr>
        <p:blipFill>
          <a:blip r:embed="rId2"/>
          <a:stretch>
            <a:fillRect/>
          </a:stretch>
        </p:blipFill>
        <p:spPr>
          <a:xfrm>
            <a:off x="2447925" y="1123950"/>
            <a:ext cx="7296150" cy="4610100"/>
          </a:xfrm>
          <a:prstGeom prst="rect">
            <a:avLst/>
          </a:prstGeom>
        </p:spPr>
      </p:pic>
    </p:spTree>
    <p:extLst>
      <p:ext uri="{BB962C8B-B14F-4D97-AF65-F5344CB8AC3E}">
        <p14:creationId xmlns:p14="http://schemas.microsoft.com/office/powerpoint/2010/main" val="3945993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3" y="5614194"/>
            <a:ext cx="8915400" cy="566738"/>
          </a:xfrm>
        </p:spPr>
        <p:txBody>
          <a:bodyPr/>
          <a:lstStyle/>
          <a:p>
            <a:r>
              <a:rPr lang="en-US" dirty="0"/>
              <a:t>	Background sprite</a:t>
            </a:r>
          </a:p>
        </p:txBody>
      </p:sp>
      <p:sp>
        <p:nvSpPr>
          <p:cNvPr id="7" name="Title 1">
            <a:extLst>
              <a:ext uri="{FF2B5EF4-FFF2-40B4-BE49-F238E27FC236}">
                <a16:creationId xmlns:a16="http://schemas.microsoft.com/office/drawing/2014/main" id="{430EF802-577D-44C1-A58C-6EA3A56CABEC}"/>
              </a:ext>
            </a:extLst>
          </p:cNvPr>
          <p:cNvSpPr txBox="1">
            <a:spLocks/>
          </p:cNvSpPr>
          <p:nvPr/>
        </p:nvSpPr>
        <p:spPr>
          <a:xfrm>
            <a:off x="6218459" y="152400"/>
            <a:ext cx="5456921"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i="1" dirty="0">
              <a:solidFill>
                <a:srgbClr val="92D050"/>
              </a:solidFill>
            </a:endParaRPr>
          </a:p>
        </p:txBody>
      </p:sp>
      <p:sp>
        <p:nvSpPr>
          <p:cNvPr id="8" name="Title 1">
            <a:extLst>
              <a:ext uri="{FF2B5EF4-FFF2-40B4-BE49-F238E27FC236}">
                <a16:creationId xmlns:a16="http://schemas.microsoft.com/office/drawing/2014/main" id="{430EF802-577D-44C1-A58C-6EA3A56CABEC}"/>
              </a:ext>
            </a:extLst>
          </p:cNvPr>
          <p:cNvSpPr txBox="1">
            <a:spLocks/>
          </p:cNvSpPr>
          <p:nvPr/>
        </p:nvSpPr>
        <p:spPr>
          <a:xfrm>
            <a:off x="435879" y="152400"/>
            <a:ext cx="5456921"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rgbClr val="92D050"/>
                </a:solidFill>
              </a:rPr>
              <a:t>Game Analysis &amp; Demo</a:t>
            </a:r>
          </a:p>
        </p:txBody>
      </p:sp>
      <p:pic>
        <p:nvPicPr>
          <p:cNvPr id="13" name="Picture Placeholder 12">
            <a:extLst>
              <a:ext uri="{FF2B5EF4-FFF2-40B4-BE49-F238E27FC236}">
                <a16:creationId xmlns:a16="http://schemas.microsoft.com/office/drawing/2014/main" id="{E141B615-2BCF-7860-E54D-1B1F6355DD7E}"/>
              </a:ext>
            </a:extLst>
          </p:cNvPr>
          <p:cNvPicPr>
            <a:picLocks noGrp="1" noChangeAspect="1"/>
          </p:cNvPicPr>
          <p:nvPr>
            <p:ph type="pic" idx="1"/>
          </p:nvPr>
        </p:nvPicPr>
        <p:blipFill rotWithShape="1">
          <a:blip r:embed="rId2"/>
          <a:srcRect t="15212" b="15212"/>
          <a:stretch/>
        </p:blipFill>
        <p:spPr>
          <a:xfrm>
            <a:off x="2589212" y="802257"/>
            <a:ext cx="8915400" cy="3994030"/>
          </a:xfrm>
        </p:spPr>
      </p:pic>
      <p:pic>
        <p:nvPicPr>
          <p:cNvPr id="11" name="Picture 10">
            <a:extLst>
              <a:ext uri="{FF2B5EF4-FFF2-40B4-BE49-F238E27FC236}">
                <a16:creationId xmlns:a16="http://schemas.microsoft.com/office/drawing/2014/main" id="{97B294B0-F44F-A8E2-F21E-3B4DACCC6EE4}"/>
              </a:ext>
            </a:extLst>
          </p:cNvPr>
          <p:cNvPicPr>
            <a:picLocks noChangeAspect="1"/>
          </p:cNvPicPr>
          <p:nvPr/>
        </p:nvPicPr>
        <p:blipFill>
          <a:blip r:embed="rId2"/>
          <a:stretch>
            <a:fillRect/>
          </a:stretch>
        </p:blipFill>
        <p:spPr>
          <a:xfrm>
            <a:off x="1642441" y="1086928"/>
            <a:ext cx="8907118" cy="4442604"/>
          </a:xfrm>
          <a:prstGeom prst="rect">
            <a:avLst/>
          </a:prstGeom>
        </p:spPr>
      </p:pic>
    </p:spTree>
    <p:extLst>
      <p:ext uri="{BB962C8B-B14F-4D97-AF65-F5344CB8AC3E}">
        <p14:creationId xmlns:p14="http://schemas.microsoft.com/office/powerpoint/2010/main" val="210876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F90B71-DFD0-4AAD-BD8F-3D4A022FB0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809B993-8FEB-46DC-9CD7-69C95E2C93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6A34F3-4508-4D99-9C89-A68FB2428B2F}"/>
              </a:ext>
            </a:extLst>
          </p:cNvPr>
          <p:cNvSpPr>
            <a:spLocks noGrp="1"/>
          </p:cNvSpPr>
          <p:nvPr>
            <p:ph type="title"/>
          </p:nvPr>
        </p:nvSpPr>
        <p:spPr>
          <a:xfrm>
            <a:off x="219621" y="2862775"/>
            <a:ext cx="3466091" cy="3844437"/>
          </a:xfrm>
        </p:spPr>
        <p:txBody>
          <a:bodyPr>
            <a:normAutofit/>
          </a:bodyPr>
          <a:lstStyle/>
          <a:p>
            <a:r>
              <a:rPr lang="en-US" sz="4000" dirty="0">
                <a:solidFill>
                  <a:schemeClr val="bg1"/>
                </a:solidFill>
              </a:rPr>
              <a:t>Presentation</a:t>
            </a:r>
            <a:br>
              <a:rPr lang="en-US" sz="4000" dirty="0">
                <a:solidFill>
                  <a:schemeClr val="bg1"/>
                </a:solidFill>
              </a:rPr>
            </a:br>
            <a:r>
              <a:rPr lang="en-US" sz="4000" dirty="0">
                <a:solidFill>
                  <a:schemeClr val="bg1"/>
                </a:solidFill>
              </a:rPr>
              <a:t>Structure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280576203"/>
              </p:ext>
            </p:extLst>
          </p:nvPr>
        </p:nvGraphicFramePr>
        <p:xfrm>
          <a:off x="4724400" y="633047"/>
          <a:ext cx="6820956" cy="5273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val="18124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7177" y="3801739"/>
            <a:ext cx="2102683" cy="454315"/>
          </a:xfrm>
        </p:spPr>
        <p:txBody>
          <a:bodyPr>
            <a:normAutofit fontScale="90000"/>
          </a:bodyPr>
          <a:lstStyle/>
          <a:p>
            <a:r>
              <a:rPr lang="en-US" i="1"/>
              <a:t>Boss</a:t>
            </a:r>
            <a:r>
              <a:rPr lang="en-US" i="1" dirty="0"/>
              <a:t>	</a:t>
            </a:r>
          </a:p>
        </p:txBody>
      </p:sp>
      <p:sp>
        <p:nvSpPr>
          <p:cNvPr id="8" name="Title 1">
            <a:extLst>
              <a:ext uri="{FF2B5EF4-FFF2-40B4-BE49-F238E27FC236}">
                <a16:creationId xmlns:a16="http://schemas.microsoft.com/office/drawing/2014/main" id="{430EF802-577D-44C1-A58C-6EA3A56CABEC}"/>
              </a:ext>
            </a:extLst>
          </p:cNvPr>
          <p:cNvSpPr txBox="1">
            <a:spLocks/>
          </p:cNvSpPr>
          <p:nvPr/>
        </p:nvSpPr>
        <p:spPr>
          <a:xfrm>
            <a:off x="435879" y="152400"/>
            <a:ext cx="5456921"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i="1" dirty="0">
                <a:solidFill>
                  <a:srgbClr val="92D050"/>
                </a:solidFill>
              </a:rPr>
              <a:t>Game Analysis &amp; Demo</a:t>
            </a:r>
          </a:p>
        </p:txBody>
      </p:sp>
      <p:sp>
        <p:nvSpPr>
          <p:cNvPr id="17" name="Title 1"/>
          <p:cNvSpPr txBox="1">
            <a:spLocks/>
          </p:cNvSpPr>
          <p:nvPr/>
        </p:nvSpPr>
        <p:spPr>
          <a:xfrm>
            <a:off x="5443024" y="3968171"/>
            <a:ext cx="2499776" cy="339700"/>
          </a:xfrm>
          <a:prstGeom prst="rect">
            <a:avLst/>
          </a:prstGeom>
        </p:spPr>
        <p:txBody>
          <a:bodyPr vert="horz" lIns="91440" tIns="45720" rIns="91440" bIns="45720" rtlCol="0" anchor="b">
            <a:normAutofit fontScale="82500" lnSpcReduction="20000"/>
          </a:bodyPr>
          <a:lstStyle>
            <a:lvl1pPr algn="l" defTabSz="457200" rtl="0" eaLnBrk="1" latinLnBrk="0" hangingPunct="1">
              <a:spcBef>
                <a:spcPct val="0"/>
              </a:spcBef>
              <a:buNone/>
              <a:defRPr sz="24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i="1" dirty="0"/>
          </a:p>
        </p:txBody>
      </p:sp>
      <p:sp>
        <p:nvSpPr>
          <p:cNvPr id="18" name="Title 1"/>
          <p:cNvSpPr txBox="1">
            <a:spLocks/>
          </p:cNvSpPr>
          <p:nvPr/>
        </p:nvSpPr>
        <p:spPr>
          <a:xfrm>
            <a:off x="9019162" y="3807307"/>
            <a:ext cx="1936171" cy="454315"/>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4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a:t>Player</a:t>
            </a:r>
            <a:endParaRPr lang="en-US" i="1" dirty="0"/>
          </a:p>
        </p:txBody>
      </p:sp>
      <p:pic>
        <p:nvPicPr>
          <p:cNvPr id="5" name="Picture 4">
            <a:extLst>
              <a:ext uri="{FF2B5EF4-FFF2-40B4-BE49-F238E27FC236}">
                <a16:creationId xmlns:a16="http://schemas.microsoft.com/office/drawing/2014/main" id="{A9280F1A-BCD3-C626-6366-32F6EC2D93D7}"/>
              </a:ext>
            </a:extLst>
          </p:cNvPr>
          <p:cNvPicPr>
            <a:picLocks noChangeAspect="1"/>
          </p:cNvPicPr>
          <p:nvPr/>
        </p:nvPicPr>
        <p:blipFill>
          <a:blip r:embed="rId2"/>
          <a:stretch>
            <a:fillRect/>
          </a:stretch>
        </p:blipFill>
        <p:spPr>
          <a:xfrm>
            <a:off x="3368393" y="2524979"/>
            <a:ext cx="948170" cy="729698"/>
          </a:xfrm>
          <a:prstGeom prst="rect">
            <a:avLst/>
          </a:prstGeom>
        </p:spPr>
      </p:pic>
      <p:pic>
        <p:nvPicPr>
          <p:cNvPr id="9" name="Picture 8">
            <a:extLst>
              <a:ext uri="{FF2B5EF4-FFF2-40B4-BE49-F238E27FC236}">
                <a16:creationId xmlns:a16="http://schemas.microsoft.com/office/drawing/2014/main" id="{50E9C253-51D2-E768-2257-651A7F3E1B36}"/>
              </a:ext>
            </a:extLst>
          </p:cNvPr>
          <p:cNvPicPr>
            <a:picLocks noChangeAspect="1"/>
          </p:cNvPicPr>
          <p:nvPr/>
        </p:nvPicPr>
        <p:blipFill>
          <a:blip r:embed="rId3"/>
          <a:stretch>
            <a:fillRect/>
          </a:stretch>
        </p:blipFill>
        <p:spPr>
          <a:xfrm>
            <a:off x="5689001" y="2745097"/>
            <a:ext cx="381053" cy="381053"/>
          </a:xfrm>
          <a:prstGeom prst="rect">
            <a:avLst/>
          </a:prstGeom>
        </p:spPr>
      </p:pic>
      <p:pic>
        <p:nvPicPr>
          <p:cNvPr id="16" name="Picture 15">
            <a:extLst>
              <a:ext uri="{FF2B5EF4-FFF2-40B4-BE49-F238E27FC236}">
                <a16:creationId xmlns:a16="http://schemas.microsoft.com/office/drawing/2014/main" id="{8F77C0F3-3681-429A-C98A-E94088F655F7}"/>
              </a:ext>
            </a:extLst>
          </p:cNvPr>
          <p:cNvPicPr>
            <a:picLocks noChangeAspect="1"/>
          </p:cNvPicPr>
          <p:nvPr/>
        </p:nvPicPr>
        <p:blipFill>
          <a:blip r:embed="rId4"/>
          <a:stretch>
            <a:fillRect/>
          </a:stretch>
        </p:blipFill>
        <p:spPr>
          <a:xfrm>
            <a:off x="4821782" y="2664124"/>
            <a:ext cx="552527" cy="543001"/>
          </a:xfrm>
          <a:prstGeom prst="rect">
            <a:avLst/>
          </a:prstGeom>
        </p:spPr>
      </p:pic>
      <p:pic>
        <p:nvPicPr>
          <p:cNvPr id="22" name="Picture 21">
            <a:extLst>
              <a:ext uri="{FF2B5EF4-FFF2-40B4-BE49-F238E27FC236}">
                <a16:creationId xmlns:a16="http://schemas.microsoft.com/office/drawing/2014/main" id="{17A66246-09A2-E3E4-ABAD-F0C0EF111FB5}"/>
              </a:ext>
            </a:extLst>
          </p:cNvPr>
          <p:cNvPicPr>
            <a:picLocks noChangeAspect="1"/>
          </p:cNvPicPr>
          <p:nvPr/>
        </p:nvPicPr>
        <p:blipFill>
          <a:blip r:embed="rId5"/>
          <a:stretch>
            <a:fillRect/>
          </a:stretch>
        </p:blipFill>
        <p:spPr>
          <a:xfrm>
            <a:off x="9117363" y="2294832"/>
            <a:ext cx="999203" cy="1281587"/>
          </a:xfrm>
          <a:prstGeom prst="rect">
            <a:avLst/>
          </a:prstGeom>
        </p:spPr>
      </p:pic>
    </p:spTree>
    <p:extLst>
      <p:ext uri="{BB962C8B-B14F-4D97-AF65-F5344CB8AC3E}">
        <p14:creationId xmlns:p14="http://schemas.microsoft.com/office/powerpoint/2010/main" val="330682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7177" y="3801739"/>
            <a:ext cx="2102683" cy="454315"/>
          </a:xfrm>
        </p:spPr>
        <p:txBody>
          <a:bodyPr>
            <a:normAutofit fontScale="90000"/>
          </a:bodyPr>
          <a:lstStyle/>
          <a:p>
            <a:r>
              <a:rPr lang="en-US" i="1"/>
              <a:t>Boss</a:t>
            </a:r>
            <a:r>
              <a:rPr lang="en-US" i="1" dirty="0"/>
              <a:t>	</a:t>
            </a:r>
          </a:p>
        </p:txBody>
      </p:sp>
      <p:sp>
        <p:nvSpPr>
          <p:cNvPr id="8" name="Title 1">
            <a:extLst>
              <a:ext uri="{FF2B5EF4-FFF2-40B4-BE49-F238E27FC236}">
                <a16:creationId xmlns:a16="http://schemas.microsoft.com/office/drawing/2014/main" id="{430EF802-577D-44C1-A58C-6EA3A56CABEC}"/>
              </a:ext>
            </a:extLst>
          </p:cNvPr>
          <p:cNvSpPr txBox="1">
            <a:spLocks/>
          </p:cNvSpPr>
          <p:nvPr/>
        </p:nvSpPr>
        <p:spPr>
          <a:xfrm>
            <a:off x="435879" y="152400"/>
            <a:ext cx="5456921"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i="1" dirty="0">
                <a:solidFill>
                  <a:srgbClr val="92D050"/>
                </a:solidFill>
              </a:rPr>
              <a:t>Game Analysis &amp; Demo</a:t>
            </a:r>
          </a:p>
        </p:txBody>
      </p:sp>
      <p:sp>
        <p:nvSpPr>
          <p:cNvPr id="17" name="Title 1"/>
          <p:cNvSpPr txBox="1">
            <a:spLocks/>
          </p:cNvSpPr>
          <p:nvPr/>
        </p:nvSpPr>
        <p:spPr>
          <a:xfrm>
            <a:off x="5443024" y="3968171"/>
            <a:ext cx="2499776" cy="339700"/>
          </a:xfrm>
          <a:prstGeom prst="rect">
            <a:avLst/>
          </a:prstGeom>
        </p:spPr>
        <p:txBody>
          <a:bodyPr vert="horz" lIns="91440" tIns="45720" rIns="91440" bIns="45720" rtlCol="0" anchor="b">
            <a:normAutofit fontScale="82500" lnSpcReduction="20000"/>
          </a:bodyPr>
          <a:lstStyle>
            <a:lvl1pPr algn="l" defTabSz="457200" rtl="0" eaLnBrk="1" latinLnBrk="0" hangingPunct="1">
              <a:spcBef>
                <a:spcPct val="0"/>
              </a:spcBef>
              <a:buNone/>
              <a:defRPr sz="24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i="1" dirty="0"/>
          </a:p>
        </p:txBody>
      </p:sp>
      <p:sp>
        <p:nvSpPr>
          <p:cNvPr id="18" name="Title 1"/>
          <p:cNvSpPr txBox="1">
            <a:spLocks/>
          </p:cNvSpPr>
          <p:nvPr/>
        </p:nvSpPr>
        <p:spPr>
          <a:xfrm>
            <a:off x="5017460" y="5157922"/>
            <a:ext cx="2754940" cy="459883"/>
          </a:xfrm>
          <a:prstGeom prst="rect">
            <a:avLst/>
          </a:prstGeom>
        </p:spPr>
        <p:txBody>
          <a:bodyPr vert="horz" lIns="91440" tIns="45720" rIns="91440" bIns="45720" rtlCol="0" anchor="b">
            <a:normAutofit fontScale="75000" lnSpcReduction="20000"/>
          </a:bodyPr>
          <a:lstStyle>
            <a:lvl1pPr algn="l" defTabSz="457200" rtl="0" eaLnBrk="1" latinLnBrk="0" hangingPunct="1">
              <a:spcBef>
                <a:spcPct val="0"/>
              </a:spcBef>
              <a:buNone/>
              <a:defRPr sz="24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a:t>Font : Planes_ValMore</a:t>
            </a:r>
            <a:endParaRPr lang="en-US" i="1" dirty="0"/>
          </a:p>
        </p:txBody>
      </p:sp>
      <p:pic>
        <p:nvPicPr>
          <p:cNvPr id="4" name="Picture 3">
            <a:extLst>
              <a:ext uri="{FF2B5EF4-FFF2-40B4-BE49-F238E27FC236}">
                <a16:creationId xmlns:a16="http://schemas.microsoft.com/office/drawing/2014/main" id="{29DB91FB-2135-1AFC-622B-76E1D69600D9}"/>
              </a:ext>
            </a:extLst>
          </p:cNvPr>
          <p:cNvPicPr>
            <a:picLocks noChangeAspect="1"/>
          </p:cNvPicPr>
          <p:nvPr/>
        </p:nvPicPr>
        <p:blipFill>
          <a:blip r:embed="rId2"/>
          <a:stretch>
            <a:fillRect/>
          </a:stretch>
        </p:blipFill>
        <p:spPr>
          <a:xfrm>
            <a:off x="2661758" y="676063"/>
            <a:ext cx="6868484" cy="4315427"/>
          </a:xfrm>
          <a:prstGeom prst="rect">
            <a:avLst/>
          </a:prstGeom>
        </p:spPr>
      </p:pic>
    </p:spTree>
    <p:extLst>
      <p:ext uri="{BB962C8B-B14F-4D97-AF65-F5344CB8AC3E}">
        <p14:creationId xmlns:p14="http://schemas.microsoft.com/office/powerpoint/2010/main" val="1049221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C248-D4DD-4847-B314-DED4DA107019}"/>
              </a:ext>
            </a:extLst>
          </p:cNvPr>
          <p:cNvSpPr>
            <a:spLocks noGrp="1"/>
          </p:cNvSpPr>
          <p:nvPr>
            <p:ph type="title"/>
          </p:nvPr>
        </p:nvSpPr>
        <p:spPr>
          <a:xfrm>
            <a:off x="1910862" y="2058750"/>
            <a:ext cx="9593749" cy="1468800"/>
          </a:xfrm>
        </p:spPr>
        <p:txBody>
          <a:bodyPr/>
          <a:lstStyle/>
          <a:p>
            <a:pPr lvl="0"/>
            <a:r>
              <a:rPr lang="en-US" dirty="0"/>
              <a:t>Advantages &amp; Disadvantages</a:t>
            </a:r>
          </a:p>
        </p:txBody>
      </p:sp>
      <p:sp>
        <p:nvSpPr>
          <p:cNvPr id="3" name="Text Placeholder 2">
            <a:extLst>
              <a:ext uri="{FF2B5EF4-FFF2-40B4-BE49-F238E27FC236}">
                <a16:creationId xmlns:a16="http://schemas.microsoft.com/office/drawing/2014/main" id="{B7C20A58-504F-43A5-938D-BE11416EF8E7}"/>
              </a:ext>
            </a:extLst>
          </p:cNvPr>
          <p:cNvSpPr>
            <a:spLocks noGrp="1"/>
          </p:cNvSpPr>
          <p:nvPr>
            <p:ph type="body" idx="1"/>
          </p:nvPr>
        </p:nvSpPr>
        <p:spPr>
          <a:xfrm>
            <a:off x="1910862" y="3530129"/>
            <a:ext cx="9593749" cy="860400"/>
          </a:xfrm>
        </p:spPr>
        <p:txBody>
          <a:bodyPr/>
          <a:lstStyle/>
          <a:p>
            <a:r>
              <a:rPr lang="en-US" dirty="0"/>
              <a:t>Ups and downs</a:t>
            </a:r>
          </a:p>
        </p:txBody>
      </p:sp>
    </p:spTree>
    <p:extLst>
      <p:ext uri="{BB962C8B-B14F-4D97-AF65-F5344CB8AC3E}">
        <p14:creationId xmlns:p14="http://schemas.microsoft.com/office/powerpoint/2010/main" val="274478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9FFB-53E8-4332-81C1-E1D999A091A4}"/>
              </a:ext>
            </a:extLst>
          </p:cNvPr>
          <p:cNvSpPr>
            <a:spLocks noGrp="1"/>
          </p:cNvSpPr>
          <p:nvPr>
            <p:ph type="title"/>
          </p:nvPr>
        </p:nvSpPr>
        <p:spPr>
          <a:xfrm>
            <a:off x="1875693" y="527538"/>
            <a:ext cx="9183442" cy="1148862"/>
          </a:xfrm>
        </p:spPr>
        <p:txBody>
          <a:bodyPr>
            <a:noAutofit/>
          </a:bodyPr>
          <a:lstStyle/>
          <a:p>
            <a:r>
              <a:rPr lang="en-US" sz="5400" i="1" dirty="0">
                <a:solidFill>
                  <a:srgbClr val="00B0F0"/>
                </a:solidFill>
              </a:rPr>
              <a:t>Advantages</a:t>
            </a:r>
          </a:p>
        </p:txBody>
      </p:sp>
      <p:sp>
        <p:nvSpPr>
          <p:cNvPr id="3" name="Content Placeholder 2">
            <a:extLst>
              <a:ext uri="{FF2B5EF4-FFF2-40B4-BE49-F238E27FC236}">
                <a16:creationId xmlns:a16="http://schemas.microsoft.com/office/drawing/2014/main" id="{393F6325-3F95-40BF-B1E1-8427B8B369CF}"/>
              </a:ext>
            </a:extLst>
          </p:cNvPr>
          <p:cNvSpPr>
            <a:spLocks noGrp="1"/>
          </p:cNvSpPr>
          <p:nvPr>
            <p:ph sz="half" idx="1"/>
          </p:nvPr>
        </p:nvSpPr>
        <p:spPr>
          <a:xfrm>
            <a:off x="1875693" y="1676400"/>
            <a:ext cx="8655318" cy="4234822"/>
          </a:xfrm>
        </p:spPr>
        <p:txBody>
          <a:bodyPr>
            <a:normAutofit/>
          </a:bodyPr>
          <a:lstStyle/>
          <a:p>
            <a:r>
              <a:rPr lang="en-US" sz="3600" dirty="0"/>
              <a:t>Great working environments: Office and people</a:t>
            </a:r>
          </a:p>
          <a:p>
            <a:r>
              <a:rPr lang="en-US" sz="3600" dirty="0"/>
              <a:t>Good supports from trainers</a:t>
            </a:r>
          </a:p>
          <a:p>
            <a:r>
              <a:rPr lang="en-US" sz="3600" dirty="0"/>
              <a:t>Helpful internship resources</a:t>
            </a:r>
          </a:p>
        </p:txBody>
      </p:sp>
      <p:sp>
        <p:nvSpPr>
          <p:cNvPr id="4" name="Title 1">
            <a:extLst>
              <a:ext uri="{FF2B5EF4-FFF2-40B4-BE49-F238E27FC236}">
                <a16:creationId xmlns:a16="http://schemas.microsoft.com/office/drawing/2014/main" id="{430EF802-577D-44C1-A58C-6EA3A56CABEC}"/>
              </a:ext>
            </a:extLst>
          </p:cNvPr>
          <p:cNvSpPr txBox="1">
            <a:spLocks/>
          </p:cNvSpPr>
          <p:nvPr/>
        </p:nvSpPr>
        <p:spPr>
          <a:xfrm>
            <a:off x="283479" y="0"/>
            <a:ext cx="8016459"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rgbClr val="92D050"/>
                </a:solidFill>
              </a:rPr>
              <a:t>Advantages &amp; Disadvantages</a:t>
            </a:r>
          </a:p>
        </p:txBody>
      </p:sp>
    </p:spTree>
    <p:extLst>
      <p:ext uri="{BB962C8B-B14F-4D97-AF65-F5344CB8AC3E}">
        <p14:creationId xmlns:p14="http://schemas.microsoft.com/office/powerpoint/2010/main" val="389189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9FFB-53E8-4332-81C1-E1D999A091A4}"/>
              </a:ext>
            </a:extLst>
          </p:cNvPr>
          <p:cNvSpPr>
            <a:spLocks noGrp="1"/>
          </p:cNvSpPr>
          <p:nvPr>
            <p:ph type="title"/>
          </p:nvPr>
        </p:nvSpPr>
        <p:spPr>
          <a:xfrm>
            <a:off x="1875692" y="420637"/>
            <a:ext cx="8911687" cy="888167"/>
          </a:xfrm>
        </p:spPr>
        <p:txBody>
          <a:bodyPr>
            <a:noAutofit/>
          </a:bodyPr>
          <a:lstStyle/>
          <a:p>
            <a:r>
              <a:rPr lang="en-US" sz="5400" i="1" dirty="0">
                <a:solidFill>
                  <a:srgbClr val="FF0000"/>
                </a:solidFill>
              </a:rPr>
              <a:t>Disadvantages</a:t>
            </a:r>
          </a:p>
        </p:txBody>
      </p:sp>
      <p:sp>
        <p:nvSpPr>
          <p:cNvPr id="3" name="Content Placeholder 2">
            <a:extLst>
              <a:ext uri="{FF2B5EF4-FFF2-40B4-BE49-F238E27FC236}">
                <a16:creationId xmlns:a16="http://schemas.microsoft.com/office/drawing/2014/main" id="{393F6325-3F95-40BF-B1E1-8427B8B369CF}"/>
              </a:ext>
            </a:extLst>
          </p:cNvPr>
          <p:cNvSpPr>
            <a:spLocks noGrp="1"/>
          </p:cNvSpPr>
          <p:nvPr>
            <p:ph sz="half" idx="1"/>
          </p:nvPr>
        </p:nvSpPr>
        <p:spPr>
          <a:xfrm>
            <a:off x="1875692" y="1676400"/>
            <a:ext cx="9355015" cy="4234822"/>
          </a:xfrm>
        </p:spPr>
        <p:txBody>
          <a:bodyPr>
            <a:normAutofit/>
          </a:bodyPr>
          <a:lstStyle/>
          <a:p>
            <a:r>
              <a:rPr lang="en-US" sz="3600" dirty="0"/>
              <a:t>New knowledges needing acquired</a:t>
            </a:r>
          </a:p>
          <a:p>
            <a:r>
              <a:rPr lang="en-US" sz="3600" dirty="0"/>
              <a:t>Unfamiliar APIs and their </a:t>
            </a:r>
            <a:r>
              <a:rPr lang="en-US" sz="3600" dirty="0" err="1"/>
              <a:t>intergrations</a:t>
            </a:r>
            <a:endParaRPr lang="en-US" sz="3600" dirty="0"/>
          </a:p>
          <a:p>
            <a:r>
              <a:rPr lang="en-US" sz="3600" dirty="0"/>
              <a:t>Inadequate experience</a:t>
            </a:r>
          </a:p>
          <a:p>
            <a:r>
              <a:rPr lang="en-US" sz="3600" dirty="0"/>
              <a:t>Non-optimized team communications</a:t>
            </a:r>
          </a:p>
        </p:txBody>
      </p:sp>
      <p:sp>
        <p:nvSpPr>
          <p:cNvPr id="4" name="Title 1">
            <a:extLst>
              <a:ext uri="{FF2B5EF4-FFF2-40B4-BE49-F238E27FC236}">
                <a16:creationId xmlns:a16="http://schemas.microsoft.com/office/drawing/2014/main" id="{430EF802-577D-44C1-A58C-6EA3A56CABEC}"/>
              </a:ext>
            </a:extLst>
          </p:cNvPr>
          <p:cNvSpPr txBox="1">
            <a:spLocks/>
          </p:cNvSpPr>
          <p:nvPr/>
        </p:nvSpPr>
        <p:spPr>
          <a:xfrm>
            <a:off x="283479" y="0"/>
            <a:ext cx="8016459"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rgbClr val="92D050"/>
                </a:solidFill>
              </a:rPr>
              <a:t>Advantages &amp; Disadvantages</a:t>
            </a:r>
          </a:p>
        </p:txBody>
      </p:sp>
    </p:spTree>
    <p:extLst>
      <p:ext uri="{BB962C8B-B14F-4D97-AF65-F5344CB8AC3E}">
        <p14:creationId xmlns:p14="http://schemas.microsoft.com/office/powerpoint/2010/main" val="235536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EDE04-7028-4D29-A417-64D0985C5EC5}"/>
              </a:ext>
            </a:extLst>
          </p:cNvPr>
          <p:cNvSpPr>
            <a:spLocks noGrp="1"/>
          </p:cNvSpPr>
          <p:nvPr>
            <p:ph type="title"/>
          </p:nvPr>
        </p:nvSpPr>
        <p:spPr/>
        <p:txBody>
          <a:bodyPr/>
          <a:lstStyle/>
          <a:p>
            <a:r>
              <a:rPr lang="en-US" dirty="0"/>
              <a:t>Further Developments</a:t>
            </a:r>
          </a:p>
        </p:txBody>
      </p:sp>
      <p:sp>
        <p:nvSpPr>
          <p:cNvPr id="3" name="Text Placeholder 2">
            <a:extLst>
              <a:ext uri="{FF2B5EF4-FFF2-40B4-BE49-F238E27FC236}">
                <a16:creationId xmlns:a16="http://schemas.microsoft.com/office/drawing/2014/main" id="{96CF5C5E-2C19-4829-AB56-6F353810A548}"/>
              </a:ext>
            </a:extLst>
          </p:cNvPr>
          <p:cNvSpPr>
            <a:spLocks noGrp="1"/>
          </p:cNvSpPr>
          <p:nvPr>
            <p:ph type="body" idx="1"/>
          </p:nvPr>
        </p:nvSpPr>
        <p:spPr/>
        <p:txBody>
          <a:bodyPr/>
          <a:lstStyle/>
          <a:p>
            <a:r>
              <a:rPr lang="en-US" dirty="0"/>
              <a:t>What’s next for the project</a:t>
            </a:r>
          </a:p>
        </p:txBody>
      </p:sp>
    </p:spTree>
    <p:extLst>
      <p:ext uri="{BB962C8B-B14F-4D97-AF65-F5344CB8AC3E}">
        <p14:creationId xmlns:p14="http://schemas.microsoft.com/office/powerpoint/2010/main" val="229838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9FFB-53E8-4332-81C1-E1D999A091A4}"/>
              </a:ext>
            </a:extLst>
          </p:cNvPr>
          <p:cNvSpPr>
            <a:spLocks noGrp="1"/>
          </p:cNvSpPr>
          <p:nvPr>
            <p:ph type="title"/>
          </p:nvPr>
        </p:nvSpPr>
        <p:spPr>
          <a:xfrm>
            <a:off x="1875693" y="377925"/>
            <a:ext cx="8911687" cy="888167"/>
          </a:xfrm>
        </p:spPr>
        <p:txBody>
          <a:bodyPr>
            <a:noAutofit/>
          </a:bodyPr>
          <a:lstStyle/>
          <a:p>
            <a:r>
              <a:rPr lang="en-US" sz="5400" i="1" dirty="0">
                <a:solidFill>
                  <a:srgbClr val="92D050"/>
                </a:solidFill>
              </a:rPr>
              <a:t>Further Developments</a:t>
            </a:r>
          </a:p>
        </p:txBody>
      </p:sp>
      <p:sp>
        <p:nvSpPr>
          <p:cNvPr id="3" name="Content Placeholder 2">
            <a:extLst>
              <a:ext uri="{FF2B5EF4-FFF2-40B4-BE49-F238E27FC236}">
                <a16:creationId xmlns:a16="http://schemas.microsoft.com/office/drawing/2014/main" id="{393F6325-3F95-40BF-B1E1-8427B8B369CF}"/>
              </a:ext>
            </a:extLst>
          </p:cNvPr>
          <p:cNvSpPr>
            <a:spLocks noGrp="1"/>
          </p:cNvSpPr>
          <p:nvPr>
            <p:ph sz="half" idx="1"/>
          </p:nvPr>
        </p:nvSpPr>
        <p:spPr>
          <a:xfrm>
            <a:off x="1875693" y="1676400"/>
            <a:ext cx="8655318" cy="4234822"/>
          </a:xfrm>
        </p:spPr>
        <p:txBody>
          <a:bodyPr>
            <a:normAutofit/>
          </a:bodyPr>
          <a:lstStyle/>
          <a:p>
            <a:r>
              <a:rPr lang="en-US"/>
              <a:t>Add an in-game currency system where players can generate income based on points earned after each play.</a:t>
            </a:r>
          </a:p>
          <a:p>
            <a:r>
              <a:rPr lang="en-US"/>
              <a:t>More shops to buy characters, costumes, weapons.</a:t>
            </a:r>
          </a:p>
          <a:p>
            <a:r>
              <a:rPr lang="en-US"/>
              <a:t>Add new map.</a:t>
            </a:r>
          </a:p>
          <a:p>
            <a:r>
              <a:rPr lang="en-US"/>
              <a:t>More content (graphics, mechanics, ..etc.).</a:t>
            </a:r>
            <a:endParaRPr lang="en-US" dirty="0"/>
          </a:p>
        </p:txBody>
      </p:sp>
    </p:spTree>
    <p:extLst>
      <p:ext uri="{BB962C8B-B14F-4D97-AF65-F5344CB8AC3E}">
        <p14:creationId xmlns:p14="http://schemas.microsoft.com/office/powerpoint/2010/main" val="395397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C248-D4DD-4847-B314-DED4DA107019}"/>
              </a:ext>
            </a:extLst>
          </p:cNvPr>
          <p:cNvSpPr>
            <a:spLocks noGrp="1"/>
          </p:cNvSpPr>
          <p:nvPr>
            <p:ph type="title"/>
          </p:nvPr>
        </p:nvSpPr>
        <p:spPr>
          <a:xfrm>
            <a:off x="1910862" y="2058750"/>
            <a:ext cx="9593749" cy="1468800"/>
          </a:xfrm>
        </p:spPr>
        <p:txBody>
          <a:bodyPr/>
          <a:lstStyle/>
          <a:p>
            <a:pPr lvl="0"/>
            <a:r>
              <a:rPr lang="en-US" i="1" dirty="0">
                <a:solidFill>
                  <a:srgbClr val="92D050"/>
                </a:solidFill>
              </a:rPr>
              <a:t>Questions &amp; Answers</a:t>
            </a:r>
          </a:p>
        </p:txBody>
      </p:sp>
      <p:sp>
        <p:nvSpPr>
          <p:cNvPr id="3" name="Text Placeholder 2">
            <a:extLst>
              <a:ext uri="{FF2B5EF4-FFF2-40B4-BE49-F238E27FC236}">
                <a16:creationId xmlns:a16="http://schemas.microsoft.com/office/drawing/2014/main" id="{B7C20A58-504F-43A5-938D-BE11416EF8E7}"/>
              </a:ext>
            </a:extLst>
          </p:cNvPr>
          <p:cNvSpPr>
            <a:spLocks noGrp="1"/>
          </p:cNvSpPr>
          <p:nvPr>
            <p:ph type="body" idx="1"/>
          </p:nvPr>
        </p:nvSpPr>
        <p:spPr>
          <a:xfrm>
            <a:off x="1910862" y="3530129"/>
            <a:ext cx="9593749" cy="860400"/>
          </a:xfrm>
        </p:spPr>
        <p:txBody>
          <a:bodyPr/>
          <a:lstStyle/>
          <a:p>
            <a:r>
              <a:rPr lang="en-US" dirty="0"/>
              <a:t>Please ask away!</a:t>
            </a:r>
          </a:p>
        </p:txBody>
      </p:sp>
    </p:spTree>
    <p:extLst>
      <p:ext uri="{BB962C8B-B14F-4D97-AF65-F5344CB8AC3E}">
        <p14:creationId xmlns:p14="http://schemas.microsoft.com/office/powerpoint/2010/main" val="302165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9A01E8-60B0-46E5-BA4F-BB1C608421CB}"/>
              </a:ext>
            </a:extLst>
          </p:cNvPr>
          <p:cNvSpPr/>
          <p:nvPr/>
        </p:nvSpPr>
        <p:spPr>
          <a:xfrm>
            <a:off x="1873615" y="442672"/>
            <a:ext cx="9286753" cy="1057882"/>
          </a:xfrm>
          <a:prstGeom prst="rect">
            <a:avLst/>
          </a:prstGeom>
          <a:noFill/>
          <a:ln w="152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Thanks for listening to our presentation!</a:t>
            </a:r>
          </a:p>
          <a:p>
            <a:pPr algn="ctr"/>
            <a:r>
              <a:rPr lang="en-US" sz="2400" dirty="0"/>
              <a:t>And happy gaming!</a:t>
            </a:r>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t="4722" b="4722"/>
          <a:stretch>
            <a:fillRect/>
          </a:stretch>
        </p:blipFill>
        <p:spPr>
          <a:xfrm>
            <a:off x="1873615" y="2067292"/>
            <a:ext cx="8915400" cy="3854450"/>
          </a:xfrm>
        </p:spPr>
      </p:pic>
    </p:spTree>
    <p:extLst>
      <p:ext uri="{BB962C8B-B14F-4D97-AF65-F5344CB8AC3E}">
        <p14:creationId xmlns:p14="http://schemas.microsoft.com/office/powerpoint/2010/main" val="353532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C1E82-D89D-45E6-AA9F-013EE66634AA}"/>
              </a:ext>
            </a:extLst>
          </p:cNvPr>
          <p:cNvSpPr>
            <a:spLocks noGrp="1"/>
          </p:cNvSpPr>
          <p:nvPr>
            <p:ph type="title"/>
          </p:nvPr>
        </p:nvSpPr>
        <p:spPr>
          <a:xfrm>
            <a:off x="2589212" y="2016369"/>
            <a:ext cx="8915399" cy="1511181"/>
          </a:xfrm>
        </p:spPr>
        <p:txBody>
          <a:bodyPr>
            <a:normAutofit/>
          </a:bodyPr>
          <a:lstStyle/>
          <a:p>
            <a:r>
              <a:rPr lang="en-US" sz="6000" dirty="0"/>
              <a:t>Team Two Introduction</a:t>
            </a:r>
          </a:p>
        </p:txBody>
      </p:sp>
      <p:sp>
        <p:nvSpPr>
          <p:cNvPr id="3" name="Text Placeholder 2">
            <a:extLst>
              <a:ext uri="{FF2B5EF4-FFF2-40B4-BE49-F238E27FC236}">
                <a16:creationId xmlns:a16="http://schemas.microsoft.com/office/drawing/2014/main" id="{238F91D6-C2CA-425B-B80E-0BF8CFBF23C2}"/>
              </a:ext>
            </a:extLst>
          </p:cNvPr>
          <p:cNvSpPr>
            <a:spLocks noGrp="1"/>
          </p:cNvSpPr>
          <p:nvPr>
            <p:ph type="body" idx="1"/>
          </p:nvPr>
        </p:nvSpPr>
        <p:spPr/>
        <p:txBody>
          <a:bodyPr/>
          <a:lstStyle/>
          <a:p>
            <a:r>
              <a:rPr lang="en-US" dirty="0"/>
              <a:t>About us</a:t>
            </a:r>
          </a:p>
        </p:txBody>
      </p:sp>
    </p:spTree>
    <p:extLst>
      <p:ext uri="{BB962C8B-B14F-4D97-AF65-F5344CB8AC3E}">
        <p14:creationId xmlns:p14="http://schemas.microsoft.com/office/powerpoint/2010/main" val="331286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D7D8-4F3E-4C03-B2E4-B967A350E3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9" name="Rectangle 28">
            <a:extLst>
              <a:ext uri="{FF2B5EF4-FFF2-40B4-BE49-F238E27FC236}">
                <a16:creationId xmlns:a16="http://schemas.microsoft.com/office/drawing/2014/main" id="{60E080C6-CC66-4320-B537-49D847B283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0758"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30">
            <a:extLst>
              <a:ext uri="{FF2B5EF4-FFF2-40B4-BE49-F238E27FC236}">
                <a16:creationId xmlns:a16="http://schemas.microsoft.com/office/drawing/2014/main" id="{AF43C412-1D08-4508-9074-5456CAA5084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231405" y="2254053"/>
            <a:ext cx="3959352" cy="2766"/>
          </a:xfrm>
          <a:prstGeom prst="line">
            <a:avLst/>
          </a:prstGeom>
          <a:ln w="50800" cap="sq">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74A119C-27AB-485D-89D9-0AE7F800796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231405" y="4594782"/>
            <a:ext cx="3959352" cy="2766"/>
          </a:xfrm>
          <a:prstGeom prst="line">
            <a:avLst/>
          </a:prstGeom>
          <a:ln w="50800" cap="sq">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Freeform 5">
            <a:extLst>
              <a:ext uri="{FF2B5EF4-FFF2-40B4-BE49-F238E27FC236}">
                <a16:creationId xmlns:a16="http://schemas.microsoft.com/office/drawing/2014/main" id="{8B37B29B-2857-4ACE-99D1-551D792DD24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27E2D56-4AD6-44C0-ABB2-7189411925E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Members</a:t>
            </a:r>
          </a:p>
        </p:txBody>
      </p:sp>
      <p:sp>
        <p:nvSpPr>
          <p:cNvPr id="3" name="Content Placeholder 2">
            <a:extLst>
              <a:ext uri="{FF2B5EF4-FFF2-40B4-BE49-F238E27FC236}">
                <a16:creationId xmlns:a16="http://schemas.microsoft.com/office/drawing/2014/main" id="{AC86BD9C-CC14-4A88-AB11-C5AE36BAD0FB}"/>
              </a:ext>
            </a:extLst>
          </p:cNvPr>
          <p:cNvSpPr>
            <a:spLocks noGrp="1"/>
          </p:cNvSpPr>
          <p:nvPr>
            <p:ph idx="1"/>
          </p:nvPr>
        </p:nvSpPr>
        <p:spPr>
          <a:xfrm>
            <a:off x="541865" y="2032000"/>
            <a:ext cx="11648891" cy="3879222"/>
          </a:xfrm>
        </p:spPr>
        <p:txBody>
          <a:bodyPr>
            <a:normAutofit/>
          </a:bodyPr>
          <a:lstStyle/>
          <a:p>
            <a:r>
              <a:rPr lang="en-US" sz="3200">
                <a:solidFill>
                  <a:srgbClr val="FEFFFF"/>
                </a:solidFill>
              </a:rPr>
              <a:t>Dao Duc Thinh (Lead, UI, Engine, Physics)</a:t>
            </a:r>
          </a:p>
          <a:p>
            <a:r>
              <a:rPr lang="en-US" sz="3200">
                <a:solidFill>
                  <a:srgbClr val="FEFFFF"/>
                </a:solidFill>
              </a:rPr>
              <a:t>Tran Quang Minh (Graphics, Sound &amp; Engine)</a:t>
            </a:r>
            <a:endParaRPr lang="en-US" sz="3200" dirty="0">
              <a:solidFill>
                <a:srgbClr val="FEFFFF"/>
              </a:solidFill>
            </a:endParaRPr>
          </a:p>
        </p:txBody>
      </p:sp>
      <p:sp>
        <p:nvSpPr>
          <p:cNvPr id="13" name="Title 1">
            <a:extLst>
              <a:ext uri="{FF2B5EF4-FFF2-40B4-BE49-F238E27FC236}">
                <a16:creationId xmlns:a16="http://schemas.microsoft.com/office/drawing/2014/main" id="{430EF802-577D-44C1-A58C-6EA3A56CABEC}"/>
              </a:ext>
            </a:extLst>
          </p:cNvPr>
          <p:cNvSpPr txBox="1">
            <a:spLocks/>
          </p:cNvSpPr>
          <p:nvPr/>
        </p:nvSpPr>
        <p:spPr>
          <a:xfrm>
            <a:off x="283479" y="0"/>
            <a:ext cx="8016459"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rgbClr val="92D050"/>
                </a:solidFill>
              </a:rPr>
              <a:t>Team Introduction</a:t>
            </a:r>
          </a:p>
        </p:txBody>
      </p:sp>
    </p:spTree>
    <p:extLst>
      <p:ext uri="{BB962C8B-B14F-4D97-AF65-F5344CB8AC3E}">
        <p14:creationId xmlns:p14="http://schemas.microsoft.com/office/powerpoint/2010/main" val="3591277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F802-577D-44C1-A58C-6EA3A56CABEC}"/>
              </a:ext>
            </a:extLst>
          </p:cNvPr>
          <p:cNvSpPr>
            <a:spLocks noGrp="1"/>
          </p:cNvSpPr>
          <p:nvPr>
            <p:ph type="title"/>
          </p:nvPr>
        </p:nvSpPr>
        <p:spPr>
          <a:xfrm>
            <a:off x="283479" y="0"/>
            <a:ext cx="8016459" cy="841275"/>
          </a:xfrm>
        </p:spPr>
        <p:txBody>
          <a:bodyPr/>
          <a:lstStyle/>
          <a:p>
            <a:r>
              <a:rPr lang="en-US" i="1" dirty="0">
                <a:solidFill>
                  <a:srgbClr val="92D050"/>
                </a:solidFill>
              </a:rPr>
              <a:t>Project Introduction</a:t>
            </a:r>
          </a:p>
        </p:txBody>
      </p:sp>
      <p:sp>
        <p:nvSpPr>
          <p:cNvPr id="3" name="Content Placeholder 2">
            <a:extLst>
              <a:ext uri="{FF2B5EF4-FFF2-40B4-BE49-F238E27FC236}">
                <a16:creationId xmlns:a16="http://schemas.microsoft.com/office/drawing/2014/main" id="{39F5A3F2-8A1F-4AAB-8DA7-8A73EC00B0A4}"/>
              </a:ext>
            </a:extLst>
          </p:cNvPr>
          <p:cNvSpPr>
            <a:spLocks noGrp="1"/>
          </p:cNvSpPr>
          <p:nvPr>
            <p:ph idx="1"/>
          </p:nvPr>
        </p:nvSpPr>
        <p:spPr>
          <a:xfrm>
            <a:off x="1365367" y="1620881"/>
            <a:ext cx="8915400" cy="3777622"/>
          </a:xfrm>
        </p:spPr>
        <p:txBody>
          <a:bodyPr>
            <a:normAutofit/>
          </a:bodyPr>
          <a:lstStyle/>
          <a:p>
            <a:r>
              <a:rPr lang="en-US" sz="2800" dirty="0"/>
              <a:t>Name: “Hyper </a:t>
            </a:r>
            <a:r>
              <a:rPr lang="en-US" sz="2800" dirty="0" err="1"/>
              <a:t>Accel</a:t>
            </a:r>
            <a:r>
              <a:rPr lang="en-US" sz="2800" dirty="0"/>
              <a:t>”</a:t>
            </a:r>
          </a:p>
          <a:p>
            <a:r>
              <a:rPr lang="en-US" sz="2800"/>
              <a:t>Genre: Platformer </a:t>
            </a:r>
          </a:p>
          <a:p>
            <a:r>
              <a:rPr lang="en-US" sz="2800"/>
              <a:t>Inspirations</a:t>
            </a:r>
            <a:r>
              <a:rPr lang="en-US" sz="2000"/>
              <a:t>: </a:t>
            </a:r>
            <a:r>
              <a:rPr lang="en-US" sz="2400"/>
              <a:t>rawn from many famous games like Space Panic, zombie tsunami, mario,,… </a:t>
            </a:r>
            <a:r>
              <a:rPr lang="en-US" sz="2400" dirty="0" err="1"/>
              <a:t>etc</a:t>
            </a:r>
            <a:endParaRPr lang="en-US" sz="2400" dirty="0"/>
          </a:p>
          <a:p>
            <a:r>
              <a:rPr lang="en-US" sz="2800" dirty="0"/>
              <a:t>Language</a:t>
            </a:r>
            <a:r>
              <a:rPr lang="en-US" sz="2000" dirty="0"/>
              <a:t>: C++ and GLSL.</a:t>
            </a:r>
          </a:p>
          <a:p>
            <a:r>
              <a:rPr lang="en-US" sz="2800" dirty="0"/>
              <a:t>Resources</a:t>
            </a:r>
            <a:r>
              <a:rPr lang="en-US" sz="2000" dirty="0"/>
              <a:t>:	Royalty-free assets from the net.</a:t>
            </a:r>
          </a:p>
          <a:p>
            <a:r>
              <a:rPr lang="en-US" sz="2800" dirty="0"/>
              <a:t>API</a:t>
            </a:r>
            <a:r>
              <a:rPr lang="en-US" sz="2000" dirty="0"/>
              <a:t>: OpenGL ES 2.0;  Box2D;  SFML 2.5.1; </a:t>
            </a:r>
            <a:r>
              <a:rPr lang="en-US" sz="2000" dirty="0" err="1"/>
              <a:t>Pugixml</a:t>
            </a:r>
            <a:r>
              <a:rPr lang="en-US" sz="2000" dirty="0"/>
              <a:t> 1.9; Freetype1 .  </a:t>
            </a:r>
          </a:p>
        </p:txBody>
      </p:sp>
    </p:spTree>
    <p:extLst>
      <p:ext uri="{BB962C8B-B14F-4D97-AF65-F5344CB8AC3E}">
        <p14:creationId xmlns:p14="http://schemas.microsoft.com/office/powerpoint/2010/main" val="369294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F90B71-DFD0-4AAD-BD8F-3D4A022FB0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809B993-8FEB-46DC-9CD7-69C95E2C93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1E9821DA-CF82-4DA7-A2E9-77C49ECD53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 name="Title 1">
            <a:extLst>
              <a:ext uri="{FF2B5EF4-FFF2-40B4-BE49-F238E27FC236}">
                <a16:creationId xmlns:a16="http://schemas.microsoft.com/office/drawing/2014/main" id="{FB6A34F3-4508-4D99-9C89-A68FB2428B2F}"/>
              </a:ext>
            </a:extLst>
          </p:cNvPr>
          <p:cNvSpPr>
            <a:spLocks noGrp="1"/>
          </p:cNvSpPr>
          <p:nvPr>
            <p:ph type="title"/>
          </p:nvPr>
        </p:nvSpPr>
        <p:spPr>
          <a:xfrm>
            <a:off x="239336" y="410308"/>
            <a:ext cx="3819744" cy="3018692"/>
          </a:xfrm>
        </p:spPr>
        <p:txBody>
          <a:bodyPr>
            <a:normAutofit/>
          </a:bodyPr>
          <a:lstStyle/>
          <a:p>
            <a:r>
              <a:rPr lang="en-US" sz="4000" dirty="0">
                <a:solidFill>
                  <a:schemeClr val="bg1"/>
                </a:solidFill>
              </a:rPr>
              <a:t>Game</a:t>
            </a:r>
            <a:br>
              <a:rPr lang="en-US" sz="4000" dirty="0">
                <a:solidFill>
                  <a:schemeClr val="bg1"/>
                </a:solidFill>
              </a:rPr>
            </a:br>
            <a:r>
              <a:rPr lang="en-US" sz="4000" dirty="0">
                <a:solidFill>
                  <a:schemeClr val="bg1"/>
                </a:solidFill>
              </a:rPr>
              <a:t>Development</a:t>
            </a:r>
            <a:br>
              <a:rPr lang="en-US" sz="4000" dirty="0">
                <a:solidFill>
                  <a:schemeClr val="bg1"/>
                </a:solidFill>
              </a:rPr>
            </a:br>
            <a:r>
              <a:rPr lang="en-US" sz="4000" dirty="0">
                <a:solidFill>
                  <a:schemeClr val="bg1"/>
                </a:solidFill>
              </a:rPr>
              <a:t>Process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520393360"/>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123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C1E82-D89D-45E6-AA9F-013EE66634AA}"/>
              </a:ext>
            </a:extLst>
          </p:cNvPr>
          <p:cNvSpPr>
            <a:spLocks noGrp="1"/>
          </p:cNvSpPr>
          <p:nvPr>
            <p:ph type="title"/>
          </p:nvPr>
        </p:nvSpPr>
        <p:spPr>
          <a:xfrm>
            <a:off x="2589212" y="2016369"/>
            <a:ext cx="8915399" cy="1511181"/>
          </a:xfrm>
        </p:spPr>
        <p:txBody>
          <a:bodyPr>
            <a:normAutofit fontScale="90000"/>
          </a:bodyPr>
          <a:lstStyle/>
          <a:p>
            <a:pPr lvl="0"/>
            <a:r>
              <a:rPr lang="en-US" sz="6000" dirty="0"/>
              <a:t>Game Showcase &amp; Demo</a:t>
            </a:r>
          </a:p>
        </p:txBody>
      </p:sp>
      <p:sp>
        <p:nvSpPr>
          <p:cNvPr id="3" name="Text Placeholder 2">
            <a:extLst>
              <a:ext uri="{FF2B5EF4-FFF2-40B4-BE49-F238E27FC236}">
                <a16:creationId xmlns:a16="http://schemas.microsoft.com/office/drawing/2014/main" id="{238F91D6-C2CA-425B-B80E-0BF8CFBF23C2}"/>
              </a:ext>
            </a:extLst>
          </p:cNvPr>
          <p:cNvSpPr>
            <a:spLocks noGrp="1"/>
          </p:cNvSpPr>
          <p:nvPr>
            <p:ph type="body" idx="1"/>
          </p:nvPr>
        </p:nvSpPr>
        <p:spPr/>
        <p:txBody>
          <a:bodyPr/>
          <a:lstStyle/>
          <a:p>
            <a:r>
              <a:rPr lang="en-US" dirty="0"/>
              <a:t>Rundowns of our game</a:t>
            </a:r>
          </a:p>
        </p:txBody>
      </p:sp>
    </p:spTree>
    <p:extLst>
      <p:ext uri="{BB962C8B-B14F-4D97-AF65-F5344CB8AC3E}">
        <p14:creationId xmlns:p14="http://schemas.microsoft.com/office/powerpoint/2010/main" val="372202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A60F59-CC8F-44DB-B57D-EBA0C3A9E6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8235451-0514-46C2-AC4E-7D2141B34E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w="38100">
            <a:solidFill>
              <a:schemeClr val="tx1"/>
            </a:solid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0CA83327-46BA-4C48-9DD0-FE3331ED2FE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38100">
            <a:solidFill>
              <a:schemeClr val="tx1"/>
            </a:solidFill>
          </a:ln>
        </p:spPr>
      </p:sp>
      <p:graphicFrame>
        <p:nvGraphicFramePr>
          <p:cNvPr id="5" name="Content Placeholder 2"/>
          <p:cNvGraphicFramePr>
            <a:graphicFrameLocks noGrp="1"/>
          </p:cNvGraphicFramePr>
          <p:nvPr>
            <p:ph idx="1"/>
            <p:extLst>
              <p:ext uri="{D42A27DB-BD31-4B8C-83A1-F6EECF244321}">
                <p14:modId xmlns:p14="http://schemas.microsoft.com/office/powerpoint/2010/main" val="2790296119"/>
              </p:ext>
            </p:extLst>
          </p:nvPr>
        </p:nvGraphicFramePr>
        <p:xfrm>
          <a:off x="552708" y="1318847"/>
          <a:ext cx="10806954" cy="4560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8" name="Straight Arrow Connector 17"/>
          <p:cNvCxnSpPr/>
          <p:nvPr/>
        </p:nvCxnSpPr>
        <p:spPr>
          <a:xfrm flipH="1">
            <a:off x="3200400" y="1905000"/>
            <a:ext cx="1570893" cy="8850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00400" y="3704492"/>
            <a:ext cx="1242646" cy="11371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6096001" y="1872614"/>
            <a:ext cx="1676399" cy="2969017"/>
            <a:chOff x="6096001" y="1872614"/>
            <a:chExt cx="1676399" cy="2969017"/>
          </a:xfrm>
        </p:grpSpPr>
        <p:cxnSp>
          <p:nvCxnSpPr>
            <p:cNvPr id="22" name="Straight Arrow Connector 21"/>
            <p:cNvCxnSpPr/>
            <p:nvPr/>
          </p:nvCxnSpPr>
          <p:spPr>
            <a:xfrm flipH="1">
              <a:off x="6400800" y="3801280"/>
              <a:ext cx="1371600" cy="10403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096001" y="1872614"/>
              <a:ext cx="1676399" cy="9500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34" name="Curved Connector 33"/>
          <p:cNvCxnSpPr/>
          <p:nvPr/>
        </p:nvCxnSpPr>
        <p:spPr>
          <a:xfrm rot="10800000" flipV="1">
            <a:off x="6934205" y="1746700"/>
            <a:ext cx="2080385" cy="600845"/>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D27E2D56-4AD6-44C0-ABB2-7189411925E0}"/>
              </a:ext>
            </a:extLst>
          </p:cNvPr>
          <p:cNvSpPr txBox="1">
            <a:spLocks/>
          </p:cNvSpPr>
          <p:nvPr/>
        </p:nvSpPr>
        <p:spPr>
          <a:xfrm>
            <a:off x="1584338" y="568747"/>
            <a:ext cx="7145866" cy="7789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EFFFF"/>
                </a:solidFill>
              </a:rPr>
              <a:t>General </a:t>
            </a:r>
            <a:r>
              <a:rPr lang="en-US" sz="3200">
                <a:solidFill>
                  <a:srgbClr val="FEFFFF"/>
                </a:solidFill>
              </a:rPr>
              <a:t>Script Structure</a:t>
            </a:r>
            <a:endParaRPr lang="en-US" sz="3200" dirty="0">
              <a:solidFill>
                <a:srgbClr val="FEFFFF"/>
              </a:solidFill>
            </a:endParaRPr>
          </a:p>
        </p:txBody>
      </p:sp>
      <p:sp>
        <p:nvSpPr>
          <p:cNvPr id="15" name="Title 1">
            <a:extLst>
              <a:ext uri="{FF2B5EF4-FFF2-40B4-BE49-F238E27FC236}">
                <a16:creationId xmlns:a16="http://schemas.microsoft.com/office/drawing/2014/main" id="{430EF802-577D-44C1-A58C-6EA3A56CABEC}"/>
              </a:ext>
            </a:extLst>
          </p:cNvPr>
          <p:cNvSpPr txBox="1">
            <a:spLocks/>
          </p:cNvSpPr>
          <p:nvPr/>
        </p:nvSpPr>
        <p:spPr>
          <a:xfrm>
            <a:off x="283479" y="0"/>
            <a:ext cx="8016459"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rgbClr val="92D050"/>
                </a:solidFill>
              </a:rPr>
              <a:t>Game Showcase &amp; Demo</a:t>
            </a:r>
          </a:p>
        </p:txBody>
      </p:sp>
    </p:spTree>
    <p:extLst>
      <p:ext uri="{BB962C8B-B14F-4D97-AF65-F5344CB8AC3E}">
        <p14:creationId xmlns:p14="http://schemas.microsoft.com/office/powerpoint/2010/main" val="228261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D7D8-4F3E-4C03-B2E4-B967A350E3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9" name="Rectangle 28">
            <a:extLst>
              <a:ext uri="{FF2B5EF4-FFF2-40B4-BE49-F238E27FC236}">
                <a16:creationId xmlns:a16="http://schemas.microsoft.com/office/drawing/2014/main" id="{60E080C6-CC66-4320-B537-49D847B283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0758"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30">
            <a:extLst>
              <a:ext uri="{FF2B5EF4-FFF2-40B4-BE49-F238E27FC236}">
                <a16:creationId xmlns:a16="http://schemas.microsoft.com/office/drawing/2014/main" id="{AF43C412-1D08-4508-9074-5456CAA5084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231405" y="2254053"/>
            <a:ext cx="3959352" cy="2766"/>
          </a:xfrm>
          <a:prstGeom prst="line">
            <a:avLst/>
          </a:prstGeom>
          <a:ln w="50800" cap="sq">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74A119C-27AB-485D-89D9-0AE7F800796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231405" y="4594782"/>
            <a:ext cx="3959352" cy="2766"/>
          </a:xfrm>
          <a:prstGeom prst="line">
            <a:avLst/>
          </a:prstGeom>
          <a:ln w="50800" cap="sq">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Freeform 5">
            <a:extLst>
              <a:ext uri="{FF2B5EF4-FFF2-40B4-BE49-F238E27FC236}">
                <a16:creationId xmlns:a16="http://schemas.microsoft.com/office/drawing/2014/main" id="{8B37B29B-2857-4ACE-99D1-551D792DD24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27E2D56-4AD6-44C0-ABB2-7189411925E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Game Structure Overview</a:t>
            </a:r>
          </a:p>
        </p:txBody>
      </p:sp>
      <p:sp>
        <p:nvSpPr>
          <p:cNvPr id="3" name="Content Placeholder 2">
            <a:extLst>
              <a:ext uri="{FF2B5EF4-FFF2-40B4-BE49-F238E27FC236}">
                <a16:creationId xmlns:a16="http://schemas.microsoft.com/office/drawing/2014/main" id="{AC86BD9C-CC14-4A88-AB11-C5AE36BAD0FB}"/>
              </a:ext>
            </a:extLst>
          </p:cNvPr>
          <p:cNvSpPr>
            <a:spLocks noGrp="1"/>
          </p:cNvSpPr>
          <p:nvPr>
            <p:ph idx="1"/>
          </p:nvPr>
        </p:nvSpPr>
        <p:spPr>
          <a:xfrm>
            <a:off x="541866" y="2032000"/>
            <a:ext cx="9258626" cy="3879222"/>
          </a:xfrm>
        </p:spPr>
        <p:txBody>
          <a:bodyPr>
            <a:normAutofit fontScale="92500" lnSpcReduction="10000"/>
          </a:bodyPr>
          <a:lstStyle/>
          <a:p>
            <a:r>
              <a:rPr lang="en-US" sz="3200">
                <a:solidFill>
                  <a:srgbClr val="FEFFFF"/>
                </a:solidFill>
              </a:rPr>
              <a:t>Intro</a:t>
            </a:r>
            <a:endParaRPr lang="en-US" sz="3200" dirty="0">
              <a:solidFill>
                <a:srgbClr val="FEFFFF"/>
              </a:solidFill>
            </a:endParaRPr>
          </a:p>
          <a:p>
            <a:r>
              <a:rPr lang="en-US" sz="3200">
                <a:solidFill>
                  <a:srgbClr val="FEFFFF"/>
                </a:solidFill>
              </a:rPr>
              <a:t>Main menu</a:t>
            </a:r>
            <a:endParaRPr lang="en-US" sz="3200" dirty="0">
              <a:solidFill>
                <a:srgbClr val="FEFFFF"/>
              </a:solidFill>
            </a:endParaRPr>
          </a:p>
          <a:p>
            <a:r>
              <a:rPr lang="en-US" sz="3200">
                <a:solidFill>
                  <a:srgbClr val="FEFFFF"/>
                </a:solidFill>
              </a:rPr>
              <a:t>Setting</a:t>
            </a:r>
          </a:p>
          <a:p>
            <a:r>
              <a:rPr lang="en-US" sz="3200">
                <a:solidFill>
                  <a:srgbClr val="FEFFFF"/>
                </a:solidFill>
              </a:rPr>
              <a:t>High score</a:t>
            </a:r>
          </a:p>
          <a:p>
            <a:r>
              <a:rPr lang="en-US" sz="3200">
                <a:solidFill>
                  <a:srgbClr val="FEFFFF"/>
                </a:solidFill>
              </a:rPr>
              <a:t>About</a:t>
            </a:r>
            <a:endParaRPr lang="en-US" sz="3200" dirty="0">
              <a:solidFill>
                <a:srgbClr val="FEFFFF"/>
              </a:solidFill>
            </a:endParaRPr>
          </a:p>
          <a:p>
            <a:r>
              <a:rPr lang="en-US" sz="3200">
                <a:solidFill>
                  <a:srgbClr val="FEFFFF"/>
                </a:solidFill>
              </a:rPr>
              <a:t>Game play </a:t>
            </a:r>
            <a:r>
              <a:rPr lang="en-US" sz="3200" dirty="0">
                <a:solidFill>
                  <a:srgbClr val="FEFFFF"/>
                </a:solidFill>
              </a:rPr>
              <a:t>(endless mode)</a:t>
            </a:r>
          </a:p>
          <a:p>
            <a:r>
              <a:rPr lang="en-US" sz="3200">
                <a:solidFill>
                  <a:srgbClr val="FEFFFF"/>
                </a:solidFill>
              </a:rPr>
              <a:t>Quit</a:t>
            </a:r>
            <a:endParaRPr lang="en-US" sz="3200" dirty="0">
              <a:solidFill>
                <a:srgbClr val="FEFFFF"/>
              </a:solidFill>
            </a:endParaRPr>
          </a:p>
        </p:txBody>
      </p:sp>
      <p:sp>
        <p:nvSpPr>
          <p:cNvPr id="11" name="Title 1">
            <a:extLst>
              <a:ext uri="{FF2B5EF4-FFF2-40B4-BE49-F238E27FC236}">
                <a16:creationId xmlns:a16="http://schemas.microsoft.com/office/drawing/2014/main" id="{430EF802-577D-44C1-A58C-6EA3A56CABEC}"/>
              </a:ext>
            </a:extLst>
          </p:cNvPr>
          <p:cNvSpPr txBox="1">
            <a:spLocks/>
          </p:cNvSpPr>
          <p:nvPr/>
        </p:nvSpPr>
        <p:spPr>
          <a:xfrm>
            <a:off x="283479" y="0"/>
            <a:ext cx="8016459" cy="841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rgbClr val="92D050"/>
                </a:solidFill>
              </a:rPr>
              <a:t>Game Showcase &amp; Demo</a:t>
            </a:r>
          </a:p>
        </p:txBody>
      </p:sp>
    </p:spTree>
    <p:extLst>
      <p:ext uri="{BB962C8B-B14F-4D97-AF65-F5344CB8AC3E}">
        <p14:creationId xmlns:p14="http://schemas.microsoft.com/office/powerpoint/2010/main" val="332929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Tau Ceti Labs Default">
      <a:dk1>
        <a:sysClr val="windowText" lastClr="000000"/>
      </a:dk1>
      <a:lt1>
        <a:sysClr val="window" lastClr="FFFFFF"/>
      </a:lt1>
      <a:dk2>
        <a:srgbClr val="2C333A"/>
      </a:dk2>
      <a:lt2>
        <a:srgbClr val="D6ECED"/>
      </a:lt2>
      <a:accent1>
        <a:srgbClr val="1171FF"/>
      </a:accent1>
      <a:accent2>
        <a:srgbClr val="30A7F0"/>
      </a:accent2>
      <a:accent3>
        <a:srgbClr val="41C1DB"/>
      </a:accent3>
      <a:accent4>
        <a:srgbClr val="6FDFC2"/>
      </a:accent4>
      <a:accent5>
        <a:srgbClr val="84BCCE"/>
      </a:accent5>
      <a:accent6>
        <a:srgbClr val="7BABDF"/>
      </a:accent6>
      <a:hlink>
        <a:srgbClr val="60E4F6"/>
      </a:hlink>
      <a:folHlink>
        <a:srgbClr val="00E65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4031DE0154D14FB8F7C7D698AB761A" ma:contentTypeVersion="2" ma:contentTypeDescription="Create a new document." ma:contentTypeScope="" ma:versionID="31fbe99580c1a67f347cacbb757204c0">
  <xsd:schema xmlns:xsd="http://www.w3.org/2001/XMLSchema" xmlns:xs="http://www.w3.org/2001/XMLSchema" xmlns:p="http://schemas.microsoft.com/office/2006/metadata/properties" xmlns:ns2="6144ad58-2f97-4896-a0b1-2b45c4ab4211" targetNamespace="http://schemas.microsoft.com/office/2006/metadata/properties" ma:root="true" ma:fieldsID="961b300de1b295eb713c7a42b298648d" ns2:_="">
    <xsd:import namespace="6144ad58-2f97-4896-a0b1-2b45c4ab421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44ad58-2f97-4896-a0b1-2b45c4ab421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22638E-6C98-4999-9B92-EF6483171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44ad58-2f97-4896-a0b1-2b45c4ab42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07B0CB-A375-4DF7-B9F7-11CEABB0B980}">
  <ds:schemaRefs>
    <ds:schemaRef ds:uri="http://purl.org/dc/terms/"/>
    <ds:schemaRef ds:uri="http://schemas.openxmlformats.org/package/2006/metadata/core-properties"/>
    <ds:schemaRef ds:uri="http://purl.org/dc/dcmitype/"/>
    <ds:schemaRef ds:uri="http://schemas.microsoft.com/office/infopath/2007/PartnerControls"/>
    <ds:schemaRef ds:uri="6144ad58-2f97-4896-a0b1-2b45c4ab4211"/>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E7C61016-E8B3-446C-B79F-900DABA2BF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2182</TotalTime>
  <Words>1355</Words>
  <Application>Microsoft Office PowerPoint</Application>
  <PresentationFormat>Widescreen</PresentationFormat>
  <Paragraphs>195</Paragraphs>
  <Slides>28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Segoe UI Light</vt:lpstr>
      <vt:lpstr>Wingdings 3</vt:lpstr>
      <vt:lpstr>Wisp</vt:lpstr>
      <vt:lpstr>“HYPER ACCEL”</vt:lpstr>
      <vt:lpstr>Presentation Structure</vt:lpstr>
      <vt:lpstr>Team Two Introduction</vt:lpstr>
      <vt:lpstr>Members</vt:lpstr>
      <vt:lpstr>Project Introduction</vt:lpstr>
      <vt:lpstr>Game Development Process</vt:lpstr>
      <vt:lpstr>Game Showcase &amp; Demo</vt:lpstr>
      <vt:lpstr>PowerPoint Presentation</vt:lpstr>
      <vt:lpstr>Game Structure Overview</vt:lpstr>
      <vt:lpstr>Game flow chart</vt:lpstr>
      <vt:lpstr>Main game mechanics</vt:lpstr>
      <vt:lpstr> Intro screen</vt:lpstr>
      <vt:lpstr> Main menu screen</vt:lpstr>
      <vt:lpstr> Setting screen</vt:lpstr>
      <vt:lpstr> High score screen</vt:lpstr>
      <vt:lpstr> About screen</vt:lpstr>
      <vt:lpstr> Gameplay interface</vt:lpstr>
      <vt:lpstr> Gameover screen</vt:lpstr>
      <vt:lpstr> Background sprite</vt:lpstr>
      <vt:lpstr>Boss </vt:lpstr>
      <vt:lpstr>Boss </vt:lpstr>
      <vt:lpstr>Advantages &amp; Disadvantages</vt:lpstr>
      <vt:lpstr>Advantages</vt:lpstr>
      <vt:lpstr>Disadvantages</vt:lpstr>
      <vt:lpstr>Further Developments</vt:lpstr>
      <vt:lpstr>Further Developments</vt:lpstr>
      <vt:lpstr>Questions &amp; 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Gameloft</dc:creator>
  <cp:lastModifiedBy>Thinh Dao</cp:lastModifiedBy>
  <cp:revision>89</cp:revision>
  <dcterms:modified xsi:type="dcterms:W3CDTF">2023-03-13T08:59:23Z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0x010100274031DE0154D14FB8F7C7D698AB761A</vt:lpwstr>
  </property>
</Properties>
</file>