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D6F6-056F-48C8-BF4A-AB0D8FE63FB2}" type="datetimeFigureOut">
              <a:rPr lang="es-HN" smtClean="0"/>
              <a:t>1/4/2021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965DB0B-D2EC-4CFD-96DF-90DAF65180BE}" type="slidenum">
              <a:rPr lang="es-HN" smtClean="0"/>
              <a:t>‹Nº›</a:t>
            </a:fld>
            <a:endParaRPr lang="es-H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53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D6F6-056F-48C8-BF4A-AB0D8FE63FB2}" type="datetimeFigureOut">
              <a:rPr lang="es-HN" smtClean="0"/>
              <a:t>1/4/2021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B0B-D2EC-4CFD-96DF-90DAF65180BE}" type="slidenum">
              <a:rPr lang="es-HN" smtClean="0"/>
              <a:t>‹Nº›</a:t>
            </a:fld>
            <a:endParaRPr lang="es-H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552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D6F6-056F-48C8-BF4A-AB0D8FE63FB2}" type="datetimeFigureOut">
              <a:rPr lang="es-HN" smtClean="0"/>
              <a:t>1/4/2021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B0B-D2EC-4CFD-96DF-90DAF65180BE}" type="slidenum">
              <a:rPr lang="es-HN" smtClean="0"/>
              <a:t>‹Nº›</a:t>
            </a:fld>
            <a:endParaRPr lang="es-H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36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D1DD6F6-056F-48C8-BF4A-AB0D8FE63FB2}" type="datetimeFigureOut">
              <a:rPr lang="es-HN" smtClean="0"/>
              <a:t>1/4/2021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B0B-D2EC-4CFD-96DF-90DAF65180BE}" type="slidenum">
              <a:rPr lang="es-HN" smtClean="0"/>
              <a:t>‹Nº›</a:t>
            </a:fld>
            <a:endParaRPr lang="es-H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03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D6F6-056F-48C8-BF4A-AB0D8FE63FB2}" type="datetimeFigureOut">
              <a:rPr lang="es-HN" smtClean="0"/>
              <a:t>1/4/2021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B0B-D2EC-4CFD-96DF-90DAF65180BE}" type="slidenum">
              <a:rPr lang="es-HN" smtClean="0"/>
              <a:t>‹Nº›</a:t>
            </a:fld>
            <a:endParaRPr lang="es-H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690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D6F6-056F-48C8-BF4A-AB0D8FE63FB2}" type="datetimeFigureOut">
              <a:rPr lang="es-HN" smtClean="0"/>
              <a:t>1/4/2021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B0B-D2EC-4CFD-96DF-90DAF65180BE}" type="slidenum">
              <a:rPr lang="es-HN" smtClean="0"/>
              <a:t>‹Nº›</a:t>
            </a:fld>
            <a:endParaRPr lang="es-H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1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D6F6-056F-48C8-BF4A-AB0D8FE63FB2}" type="datetimeFigureOut">
              <a:rPr lang="es-HN" smtClean="0"/>
              <a:t>1/4/2021</a:t>
            </a:fld>
            <a:endParaRPr lang="es-H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B0B-D2EC-4CFD-96DF-90DAF65180BE}" type="slidenum">
              <a:rPr lang="es-HN" smtClean="0"/>
              <a:t>‹Nº›</a:t>
            </a:fld>
            <a:endParaRPr lang="es-H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10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D6F6-056F-48C8-BF4A-AB0D8FE63FB2}" type="datetimeFigureOut">
              <a:rPr lang="es-HN" smtClean="0"/>
              <a:t>1/4/2021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B0B-D2EC-4CFD-96DF-90DAF65180BE}" type="slidenum">
              <a:rPr lang="es-HN" smtClean="0"/>
              <a:t>‹Nº›</a:t>
            </a:fld>
            <a:endParaRPr lang="es-H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5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D6F6-056F-48C8-BF4A-AB0D8FE63FB2}" type="datetimeFigureOut">
              <a:rPr lang="es-HN" smtClean="0"/>
              <a:t>1/4/2021</a:t>
            </a:fld>
            <a:endParaRPr lang="es-H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B0B-D2EC-4CFD-96DF-90DAF65180B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5773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D6F6-056F-48C8-BF4A-AB0D8FE63FB2}" type="datetimeFigureOut">
              <a:rPr lang="es-HN" smtClean="0"/>
              <a:t>1/4/2021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DB0B-D2EC-4CFD-96DF-90DAF65180BE}" type="slidenum">
              <a:rPr lang="es-HN" smtClean="0"/>
              <a:t>‹Nº›</a:t>
            </a:fld>
            <a:endParaRPr lang="es-H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234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D1DD6F6-056F-48C8-BF4A-AB0D8FE63FB2}" type="datetimeFigureOut">
              <a:rPr lang="es-HN" smtClean="0"/>
              <a:t>1/4/2021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965DB0B-D2EC-4CFD-96DF-90DAF65180BE}" type="slidenum">
              <a:rPr lang="es-HN" smtClean="0"/>
              <a:t>‹Nº›</a:t>
            </a:fld>
            <a:endParaRPr lang="es-H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22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D6F6-056F-48C8-BF4A-AB0D8FE63FB2}" type="datetimeFigureOut">
              <a:rPr lang="es-HN" smtClean="0"/>
              <a:t>1/4/2021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65DB0B-D2EC-4CFD-96DF-90DAF65180B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7697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E23A53A-AEFE-4A05-84E2-A336DBE8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24" y="1688123"/>
            <a:ext cx="10585551" cy="321849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530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5AF66B6-0ADF-4272-976F-11DCAC972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06" y="2124209"/>
            <a:ext cx="5760985" cy="260958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EA07D9C-96EE-4CCF-9722-50600C67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813" y="2092557"/>
            <a:ext cx="4587461" cy="265230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468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EAE1AF1-939D-472D-BA2B-1862C5E4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5" y="1223889"/>
            <a:ext cx="11577710" cy="440318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79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9697C30-5C5D-4AEE-AA27-B87DD557B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5" y="1111348"/>
            <a:ext cx="11703850" cy="4487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162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3E4652-ED0E-4460-8D5D-2E7BFF58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6" y="1897040"/>
            <a:ext cx="11813168" cy="289332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145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4D45DC3-AD50-4E75-B809-5DC696117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060"/>
            <a:ext cx="11948222" cy="226893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C29C2BD-ECD8-4E27-A30F-25BA9431F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1372"/>
            <a:ext cx="11948222" cy="1665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882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74EBD43-2E2B-4934-8030-4208143C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9" y="1705970"/>
            <a:ext cx="12112388" cy="3480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36870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ía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Toruño</dc:creator>
  <cp:lastModifiedBy>Luis Toruño</cp:lastModifiedBy>
  <cp:revision>7</cp:revision>
  <dcterms:created xsi:type="dcterms:W3CDTF">2021-04-02T05:10:17Z</dcterms:created>
  <dcterms:modified xsi:type="dcterms:W3CDTF">2021-04-02T06:31:07Z</dcterms:modified>
</cp:coreProperties>
</file>