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>
        <p:scale>
          <a:sx n="66" d="100"/>
          <a:sy n="66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7600" y="217188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624440" y="217188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130400" y="389304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7600" y="389304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624440" y="389304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H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130400" y="95328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H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H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7600" y="217188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624440" y="217188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130400" y="389304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7600" y="389304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624440" y="3893040"/>
            <a:ext cx="309204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130400" y="95328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H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/>
          <p:nvPr/>
        </p:nvPicPr>
        <p:blipFill>
          <a:blip r:embed="rId14"/>
          <a:srcRect t="1526" b="-1526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0" name="CustomShape 1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1210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128240" y="946080"/>
            <a:ext cx="8636760" cy="2618280"/>
          </a:xfrm>
          <a:prstGeom prst="rect">
            <a:avLst/>
          </a:prstGeom>
        </p:spPr>
        <p:txBody>
          <a:bodyPr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spc="-1">
                <a:solidFill>
                  <a:srgbClr val="000000"/>
                </a:solidFill>
                <a:latin typeface="Century Gothic"/>
              </a:rPr>
              <a:t>Haga clic para modificar el estilo de título del patrón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6CC8794-8A09-4442-BB3B-5E04FA04C638}" type="datetime">
              <a:rPr lang="es-HN" sz="1000" b="0" strike="noStrike" spc="-1">
                <a:solidFill>
                  <a:srgbClr val="8B8B8B"/>
                </a:solidFill>
                <a:latin typeface="Century Gothic"/>
              </a:rPr>
              <a:t>4/4/2021</a:t>
            </a:fld>
            <a:endParaRPr lang="es-HN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1127160" y="329400"/>
            <a:ext cx="5943240" cy="308880"/>
          </a:xfrm>
          <a:prstGeom prst="rect">
            <a:avLst/>
          </a:prstGeom>
        </p:spPr>
        <p:txBody>
          <a:bodyPr anchor="ctr"/>
          <a:lstStyle/>
          <a:p>
            <a:endParaRPr lang="es-HN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9924480" y="13500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AF3098B9-FAC0-4EA8-88B3-920B7AA82D3B}" type="slidenum">
              <a:rPr lang="es-HN" sz="2800" b="0" strike="noStrike" spc="-1">
                <a:solidFill>
                  <a:srgbClr val="415588"/>
                </a:solidFill>
                <a:latin typeface="Century Gothic"/>
              </a:rPr>
              <a:t>‹Nº›</a:t>
            </a:fld>
            <a:endParaRPr lang="es-HN" sz="2800" b="0" strike="noStrike" spc="-1">
              <a:latin typeface="Times New Roman"/>
            </a:endParaRPr>
          </a:p>
        </p:txBody>
      </p:sp>
      <p:pic>
        <p:nvPicPr>
          <p:cNvPr id="7" name="Picture 15"/>
          <p:cNvPicPr/>
          <p:nvPr/>
        </p:nvPicPr>
        <p:blipFill>
          <a:blip r:embed="rId15"/>
          <a:srcRect l="-115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1"/>
          <p:cNvPicPr/>
          <p:nvPr/>
        </p:nvPicPr>
        <p:blipFill>
          <a:blip r:embed="rId14"/>
          <a:srcRect t="1526" b="-1526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2"/>
          <p:cNvSpPr/>
          <p:nvPr/>
        </p:nvSpPr>
        <p:spPr>
          <a:xfrm>
            <a:off x="0" y="61210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Haga clic para modificar el estilo de título del patrón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Haga clic para modificar los estilos de texto del patrón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Segundo nivel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Tercer nivel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entury Gothic"/>
              </a:rPr>
              <a:t>Cuarto nivel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Quinto nivel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7C80D4-343E-46B0-9CC3-D2499679B72D}" type="datetime">
              <a:rPr lang="es-HN" sz="1200" b="0" strike="noStrike" spc="-1">
                <a:solidFill>
                  <a:srgbClr val="8B8B8B"/>
                </a:solidFill>
                <a:latin typeface="Century Gothic"/>
              </a:rPr>
              <a:t>4/4/2021</a:t>
            </a:fld>
            <a:endParaRPr lang="es-HN" sz="12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s-HN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9918000" y="13752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FA463661-A96A-4B5A-9A49-EA6F79873320}" type="slidenum">
              <a:rPr lang="es-HN" sz="2800" b="0" strike="noStrike" spc="-1">
                <a:solidFill>
                  <a:srgbClr val="415588"/>
                </a:solidFill>
                <a:latin typeface="Century Gothic"/>
              </a:rPr>
              <a:t>‹Nº›</a:t>
            </a:fld>
            <a:endParaRPr lang="es-HN" sz="2800" b="0" strike="noStrike" spc="-1">
              <a:latin typeface="Times New Roman"/>
            </a:endParaRPr>
          </a:p>
        </p:txBody>
      </p:sp>
      <p:pic>
        <p:nvPicPr>
          <p:cNvPr id="53" name="Picture 23"/>
          <p:cNvPicPr/>
          <p:nvPr/>
        </p:nvPicPr>
        <p:blipFill>
          <a:blip r:embed="rId15"/>
          <a:srcRect l="-115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753CC0-464F-4257-B289-AA05BF2C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9" y="3066534"/>
            <a:ext cx="11081081" cy="30611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CF9461-48B0-4083-889D-DA0A9639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6" y="1277257"/>
            <a:ext cx="11018644" cy="14392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n 101"/>
          <p:cNvPicPr/>
          <p:nvPr/>
        </p:nvPicPr>
        <p:blipFill>
          <a:blip r:embed="rId2"/>
          <a:stretch/>
        </p:blipFill>
        <p:spPr>
          <a:xfrm>
            <a:off x="538200" y="1656000"/>
            <a:ext cx="10981800" cy="30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n 102"/>
          <p:cNvPicPr/>
          <p:nvPr/>
        </p:nvPicPr>
        <p:blipFill>
          <a:blip r:embed="rId2"/>
          <a:stretch/>
        </p:blipFill>
        <p:spPr>
          <a:xfrm>
            <a:off x="1516680" y="1001880"/>
            <a:ext cx="9355320" cy="48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n 103"/>
          <p:cNvPicPr/>
          <p:nvPr/>
        </p:nvPicPr>
        <p:blipFill>
          <a:blip r:embed="rId2"/>
          <a:stretch/>
        </p:blipFill>
        <p:spPr>
          <a:xfrm>
            <a:off x="3024000" y="1650240"/>
            <a:ext cx="6055920" cy="38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n 104"/>
          <p:cNvPicPr/>
          <p:nvPr/>
        </p:nvPicPr>
        <p:blipFill>
          <a:blip r:embed="rId2"/>
          <a:stretch/>
        </p:blipFill>
        <p:spPr>
          <a:xfrm>
            <a:off x="576000" y="2232000"/>
            <a:ext cx="10899000" cy="22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69F836-F1B3-4682-A053-B1BCDDD36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1"/>
          <a:stretch/>
        </p:blipFill>
        <p:spPr>
          <a:xfrm>
            <a:off x="554664" y="2022506"/>
            <a:ext cx="5838825" cy="26092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964F23-256F-460B-81B4-80484F98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46" y="2022506"/>
            <a:ext cx="4798337" cy="26092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DE5380-E0D7-4AA7-9A3D-BA347EC6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4" y="1705449"/>
            <a:ext cx="11873352" cy="344710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B4D00C-E903-4818-876C-E848871E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1" y="1452008"/>
            <a:ext cx="11957538" cy="395398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3CE7EA-B962-4477-92A0-D1F9648E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9" y="1179802"/>
            <a:ext cx="11670461" cy="449839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C5298E-5997-44F5-A1E5-FF05931C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8" y="486819"/>
            <a:ext cx="10609943" cy="26954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52DC33-671C-4BAF-9ECD-ADE35732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" y="3429000"/>
            <a:ext cx="10609942" cy="28400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0A949A-E29B-4608-BF21-A94168C7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241"/>
            <a:ext cx="11263086" cy="541177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n 98"/>
          <p:cNvPicPr/>
          <p:nvPr/>
        </p:nvPicPr>
        <p:blipFill>
          <a:blip r:embed="rId2"/>
          <a:stretch/>
        </p:blipFill>
        <p:spPr>
          <a:xfrm>
            <a:off x="504000" y="1800000"/>
            <a:ext cx="11232000" cy="315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n 99"/>
          <p:cNvPicPr/>
          <p:nvPr/>
        </p:nvPicPr>
        <p:blipFill>
          <a:blip r:embed="rId2"/>
          <a:stretch/>
        </p:blipFill>
        <p:spPr>
          <a:xfrm>
            <a:off x="2448000" y="1044360"/>
            <a:ext cx="7344000" cy="2123640"/>
          </a:xfrm>
          <a:prstGeom prst="rect">
            <a:avLst/>
          </a:prstGeom>
          <a:ln>
            <a:noFill/>
          </a:ln>
        </p:spPr>
      </p:pic>
      <p:pic>
        <p:nvPicPr>
          <p:cNvPr id="101" name="Imagen 100"/>
          <p:cNvPicPr/>
          <p:nvPr/>
        </p:nvPicPr>
        <p:blipFill>
          <a:blip r:embed="rId3"/>
          <a:stretch/>
        </p:blipFill>
        <p:spPr>
          <a:xfrm>
            <a:off x="1584000" y="3600000"/>
            <a:ext cx="8856000" cy="210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1116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Luis Toruño</dc:creator>
  <dc:description/>
  <cp:lastModifiedBy>Luis Toruño</cp:lastModifiedBy>
  <cp:revision>14</cp:revision>
  <dcterms:created xsi:type="dcterms:W3CDTF">2021-04-02T05:10:17Z</dcterms:created>
  <dcterms:modified xsi:type="dcterms:W3CDTF">2021-04-05T17:31:14Z</dcterms:modified>
  <dc:language>es-HN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