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776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62444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1304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776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62444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H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130400" y="95328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H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H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776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62444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1304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776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62444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130400" y="95328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H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61210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128240" y="946080"/>
            <a:ext cx="8636760" cy="261828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Century Gothic"/>
              </a:rPr>
              <a:t>Haga clic para modificar el estilo de título del patrón</a:t>
            </a:r>
            <a:endParaRPr b="0" lang="en-US" sz="6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CC8794-8A09-4442-BB3B-5E04FA04C638}" type="datetime">
              <a:rPr b="0" lang="es-HN" sz="1000" spc="-1" strike="noStrike">
                <a:solidFill>
                  <a:srgbClr val="8b8b8b"/>
                </a:solidFill>
                <a:latin typeface="Century Gothic"/>
              </a:rPr>
              <a:t>2/04/21</a:t>
            </a:fld>
            <a:endParaRPr b="0" lang="es-HN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1127160" y="329400"/>
            <a:ext cx="5943240" cy="308880"/>
          </a:xfrm>
          <a:prstGeom prst="rect">
            <a:avLst/>
          </a:prstGeom>
        </p:spPr>
        <p:txBody>
          <a:bodyPr anchor="ctr"/>
          <a:p>
            <a:endParaRPr b="0" lang="es-HN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9924480" y="13500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F3098B9-FAC0-4EA8-88B3-920B7AA82D3B}" type="slidenum">
              <a:rPr b="0" lang="es-HN" sz="2800" spc="-1" strike="noStrike">
                <a:solidFill>
                  <a:srgbClr val="415588"/>
                </a:solidFill>
                <a:latin typeface="Century Gothic"/>
              </a:rPr>
              <a:t>&lt;número&gt;</a:t>
            </a:fld>
            <a:endParaRPr b="0" lang="es-HN" sz="2800" spc="-1" strike="noStrike">
              <a:latin typeface="Times New Roman"/>
            </a:endParaRPr>
          </a:p>
        </p:txBody>
      </p:sp>
      <p:pic>
        <p:nvPicPr>
          <p:cNvPr id="7" name="Picture 15" descr="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Pulse para editar el formato de esquema del texto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Segundo nivel del esquema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Tercer nivel del esquema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Cuarto nivel del esquema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2"/>
          <p:cNvSpPr/>
          <p:nvPr/>
        </p:nvSpPr>
        <p:spPr>
          <a:xfrm>
            <a:off x="0" y="61210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Haga clic para modificar el estilo de título del patrón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Haga clic para modificar los estilos de texto del patrón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Segundo nivel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Tercer nivel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Cuarto nivel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Quinto nivel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7C80D4-343E-46B0-9CC3-D2499679B72D}" type="datetime">
              <a:rPr b="0" lang="es-HN" sz="1200" spc="-1" strike="noStrike">
                <a:solidFill>
                  <a:srgbClr val="8b8b8b"/>
                </a:solidFill>
                <a:latin typeface="Century Gothic"/>
              </a:rPr>
              <a:t>2/04/21</a:t>
            </a:fld>
            <a:endParaRPr b="0" lang="es-HN" sz="12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</p:spPr>
        <p:txBody>
          <a:bodyPr anchor="ctr"/>
          <a:p>
            <a:endParaRPr b="0" lang="es-HN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9918000" y="13752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FA463661-A96A-4B5A-9A49-EA6F79873320}" type="slidenum">
              <a:rPr b="0" lang="es-HN" sz="2800" spc="-1" strike="noStrike">
                <a:solidFill>
                  <a:srgbClr val="415588"/>
                </a:solidFill>
                <a:latin typeface="Century Gothic"/>
              </a:rPr>
              <a:t>&lt;número&gt;</a:t>
            </a:fld>
            <a:endParaRPr b="0" lang="es-HN" sz="2800" spc="-1" strike="noStrike">
              <a:latin typeface="Times New Roman"/>
            </a:endParaRPr>
          </a:p>
        </p:txBody>
      </p:sp>
      <p:pic>
        <p:nvPicPr>
          <p:cNvPr id="53" name="Picture 23" descr="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 3" descr=""/>
          <p:cNvPicPr/>
          <p:nvPr/>
        </p:nvPicPr>
        <p:blipFill>
          <a:blip r:embed="rId1"/>
          <a:stretch/>
        </p:blipFill>
        <p:spPr>
          <a:xfrm>
            <a:off x="803160" y="1688040"/>
            <a:ext cx="10585080" cy="3218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38200" y="1656000"/>
            <a:ext cx="10981800" cy="308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516680" y="1001880"/>
            <a:ext cx="9355320" cy="48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024000" y="1650240"/>
            <a:ext cx="6055920" cy="385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76000" y="2232000"/>
            <a:ext cx="10899000" cy="229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n 3" descr=""/>
          <p:cNvPicPr/>
          <p:nvPr/>
        </p:nvPicPr>
        <p:blipFill>
          <a:blip r:embed="rId1"/>
          <a:stretch/>
        </p:blipFill>
        <p:spPr>
          <a:xfrm>
            <a:off x="506160" y="2124360"/>
            <a:ext cx="5760720" cy="26092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92" name="Imagen 4" descr=""/>
          <p:cNvPicPr/>
          <p:nvPr/>
        </p:nvPicPr>
        <p:blipFill>
          <a:blip r:embed="rId2"/>
          <a:stretch/>
        </p:blipFill>
        <p:spPr>
          <a:xfrm>
            <a:off x="6483960" y="2092680"/>
            <a:ext cx="4587120" cy="26521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n 1" descr=""/>
          <p:cNvPicPr/>
          <p:nvPr/>
        </p:nvPicPr>
        <p:blipFill>
          <a:blip r:embed="rId1"/>
          <a:stretch/>
        </p:blipFill>
        <p:spPr>
          <a:xfrm>
            <a:off x="337680" y="1224000"/>
            <a:ext cx="11577240" cy="44028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n 1" descr=""/>
          <p:cNvPicPr/>
          <p:nvPr/>
        </p:nvPicPr>
        <p:blipFill>
          <a:blip r:embed="rId1"/>
          <a:stretch/>
        </p:blipFill>
        <p:spPr>
          <a:xfrm>
            <a:off x="244080" y="1111320"/>
            <a:ext cx="11703600" cy="44874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n 2" descr=""/>
          <p:cNvPicPr/>
          <p:nvPr/>
        </p:nvPicPr>
        <p:blipFill>
          <a:blip r:embed="rId1"/>
          <a:stretch/>
        </p:blipFill>
        <p:spPr>
          <a:xfrm>
            <a:off x="189360" y="1897200"/>
            <a:ext cx="11812680" cy="28929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n 1" descr=""/>
          <p:cNvPicPr/>
          <p:nvPr/>
        </p:nvPicPr>
        <p:blipFill>
          <a:blip r:embed="rId1"/>
          <a:stretch/>
        </p:blipFill>
        <p:spPr>
          <a:xfrm>
            <a:off x="0" y="1159920"/>
            <a:ext cx="11948040" cy="22687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97" name="Imagen 2" descr=""/>
          <p:cNvPicPr/>
          <p:nvPr/>
        </p:nvPicPr>
        <p:blipFill>
          <a:blip r:embed="rId2"/>
          <a:stretch/>
        </p:blipFill>
        <p:spPr>
          <a:xfrm>
            <a:off x="0" y="3821400"/>
            <a:ext cx="11948040" cy="16646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n 2" descr=""/>
          <p:cNvPicPr/>
          <p:nvPr/>
        </p:nvPicPr>
        <p:blipFill>
          <a:blip r:embed="rId1"/>
          <a:stretch/>
        </p:blipFill>
        <p:spPr>
          <a:xfrm>
            <a:off x="99000" y="1706040"/>
            <a:ext cx="12112200" cy="34797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04000" y="1800000"/>
            <a:ext cx="11232000" cy="31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448000" y="1044360"/>
            <a:ext cx="7344000" cy="21236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584000" y="3600000"/>
            <a:ext cx="8856000" cy="21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2021-04-02T05:10:17Z</dcterms:created>
  <dc:creator>Luis Toruño</dc:creator>
  <dc:description/>
  <dc:language>es-HN</dc:language>
  <cp:lastModifiedBy/>
  <dcterms:modified xsi:type="dcterms:W3CDTF">2021-04-02T16:54:39Z</dcterms:modified>
  <cp:revision>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