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8" r:id="rId5"/>
    <p:sldId id="290" r:id="rId6"/>
    <p:sldId id="28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DEDF5-350B-4D9A-AD60-A8252DE2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9DB22-A279-4B7C-8F58-1D6F3F87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70521-00D5-4616-AF1E-80B31B99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AD653-AF48-4E18-8A45-1EFD5557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B4546-5B2F-4FA0-8107-0949ACE4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9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E5ADF-4456-4EE2-8B24-61DB4D4A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58894-4E05-4692-AC7E-46E872F1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0BED8-088C-457F-8BD9-32CD87D3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40ABB-CD8D-48A5-AE08-7A037465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F396B-BDCF-42D4-A546-15BC1BF6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89A91-9874-4A1A-BDAE-71A2E376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B5318-2A78-4F8C-9D2A-FB82E3E3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EB8EE-6884-4B23-B3F9-7CE3F2FA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FAAE4-80F0-41EA-A8AD-2ECEB786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BB2DF-2E97-4E8A-8395-9917D23A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04946-A4F5-44D6-B398-109495C1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10800-CE8A-4548-A213-E5B74DEA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73034-F43C-4E6D-BAAA-14E6AB72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6109A-4B42-4DD4-8BA4-1C04528E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8283-73F9-46F9-8BEF-05337809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D559F-A9E5-4A73-ADE7-160F0F97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57C7D-CC24-4CDB-B591-98795413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09E65-EC25-4EB8-AE4A-8148036B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9B1E1-C70A-47A0-8F3E-B813B69E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57ABA-C963-4EB1-82CF-11B7F3F8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4F6B-221B-41D9-A49D-E11DB3F6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AEDE3-56A7-4B23-AA19-6FDCC6A2C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5B94F-0BDB-4149-9152-46941B63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2E68A-28F1-4221-AF91-540D49CF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ABE4D-1C68-4596-A70D-50EFC6F2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6D62B-F3B8-4892-AD5C-D81DE2A2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38F1-AD7F-4EB0-8953-50327AE3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53C3A-874F-4C02-A423-E75F9FC1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D90BC-151A-4DDF-87CD-4FE78BD2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EF14FF-760E-4E34-A407-539EE283E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19490-4229-4776-8F5E-E18DA4A7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204A8-561C-4B26-8799-DED36A09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8AEAD-B6DF-4646-83F4-01F61C72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51AFF0-71E9-4FF7-816B-B4971A72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BE7B6-E119-49FB-B125-91E0A7E1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AA60A-B04D-4EFD-AC8F-949083A0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01EB4-48FC-4575-B237-85EB0671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0D2F1-5A2E-4E51-8CEC-CEF91A5B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3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D780F7-87F3-4AC3-9559-F4203311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D8D456-F832-4CBE-A102-B6F7D4F4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C7EA4-8B0D-47E3-83CA-1FF33AA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5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3F3D0-4867-4C70-86EA-B2777830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9FE3C-29C6-444F-AF63-B74C5CA0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76664-2D47-4643-9894-4D942379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E6B7F-8925-44C6-9F5B-2750C0D5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CE1F3-E5DB-445A-A660-6F7333A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4C8A8-51F5-468D-A670-A3D4668F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9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DEFAD-7EC4-4CFB-806B-FC61BAEE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E5923-3675-4ED1-8D51-6FD038DE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447F6-A4C5-4FC4-BB7C-708636B6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AF115-7C3F-447B-AE07-8EB39164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C56AA-9339-4B80-A89E-D448D88B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C49D6-7D17-41D4-A1A8-35093DE2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0F91CE-4488-41C7-AEA5-15E184A7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1E494-1566-4124-8625-A0C4FB1F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CC41C-65F9-4173-8892-963754B93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6CE1-28D6-4131-84B7-6EF25EB079C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49FEC-FFDE-4BA5-BAFA-E0B20B3A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3357-3423-4023-8A59-F1118A44B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2EDF-4C16-4464-B2C2-D16E56CBF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PPECLOGO-eff-0-1">
            <a:extLst>
              <a:ext uri="{FF2B5EF4-FFF2-40B4-BE49-F238E27FC236}">
                <a16:creationId xmlns:a16="http://schemas.microsoft.com/office/drawing/2014/main" id="{01A6271C-0349-4095-B207-184BB073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67" y="4665133"/>
            <a:ext cx="1113367" cy="67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3" descr="PPECLOGO-eff-0-2">
            <a:extLst>
              <a:ext uri="{FF2B5EF4-FFF2-40B4-BE49-F238E27FC236}">
                <a16:creationId xmlns:a16="http://schemas.microsoft.com/office/drawing/2014/main" id="{CB716404-786C-4BEC-883E-77916042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34" y="4631267"/>
            <a:ext cx="1030817" cy="6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5" descr="PPECLOGO-eff-0-1">
            <a:extLst>
              <a:ext uri="{FF2B5EF4-FFF2-40B4-BE49-F238E27FC236}">
                <a16:creationId xmlns:a16="http://schemas.microsoft.com/office/drawing/2014/main" id="{22BFD72F-FE34-4C0A-8EA1-475F1B9C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34" y="5408085"/>
            <a:ext cx="550333" cy="33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6" descr="PPECLOGO-eff-0-1">
            <a:extLst>
              <a:ext uri="{FF2B5EF4-FFF2-40B4-BE49-F238E27FC236}">
                <a16:creationId xmlns:a16="http://schemas.microsoft.com/office/drawing/2014/main" id="{36400DE8-C597-4048-91A6-AF5722F3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68" y="4679951"/>
            <a:ext cx="42121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7" descr="PPECLOGO-eff-0-1">
            <a:extLst>
              <a:ext uri="{FF2B5EF4-FFF2-40B4-BE49-F238E27FC236}">
                <a16:creationId xmlns:a16="http://schemas.microsoft.com/office/drawing/2014/main" id="{DC5E1B10-637D-4AB5-AD50-594C89F82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5463117"/>
            <a:ext cx="207433" cy="12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8" descr="PPECLOGO-eff-0-2">
            <a:extLst>
              <a:ext uri="{FF2B5EF4-FFF2-40B4-BE49-F238E27FC236}">
                <a16:creationId xmlns:a16="http://schemas.microsoft.com/office/drawing/2014/main" id="{D5C302BA-52B1-46D5-9DAA-99D4C63A1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08" y="4529668"/>
            <a:ext cx="1030817" cy="6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9" descr="PPECLOGO-eff-5-4">
            <a:extLst>
              <a:ext uri="{FF2B5EF4-FFF2-40B4-BE49-F238E27FC236}">
                <a16:creationId xmlns:a16="http://schemas.microsoft.com/office/drawing/2014/main" id="{7F2EDEC8-56E1-4545-B071-2CEE6EED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67" y="4933952"/>
            <a:ext cx="1551517" cy="94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0" descr="PPECLOGO-eff-5-2">
            <a:extLst>
              <a:ext uri="{FF2B5EF4-FFF2-40B4-BE49-F238E27FC236}">
                <a16:creationId xmlns:a16="http://schemas.microsoft.com/office/drawing/2014/main" id="{7A239D9B-EBFE-465A-85FC-32BAA170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34" y="5135034"/>
            <a:ext cx="192616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1" descr="PPECLOGO-eff-5-4">
            <a:extLst>
              <a:ext uri="{FF2B5EF4-FFF2-40B4-BE49-F238E27FC236}">
                <a16:creationId xmlns:a16="http://schemas.microsoft.com/office/drawing/2014/main" id="{DF4003BF-2D11-46B2-9323-FA9CB4D8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134" y="4529668"/>
            <a:ext cx="1172633" cy="7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2" descr="PPECLOGO-eff-0-1">
            <a:extLst>
              <a:ext uri="{FF2B5EF4-FFF2-40B4-BE49-F238E27FC236}">
                <a16:creationId xmlns:a16="http://schemas.microsoft.com/office/drawing/2014/main" id="{9D96932E-4C25-448B-BE05-88EE0C5A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68" y="5285317"/>
            <a:ext cx="54821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13" descr="PPECLOGO-eff-0-1">
            <a:extLst>
              <a:ext uri="{FF2B5EF4-FFF2-40B4-BE49-F238E27FC236}">
                <a16:creationId xmlns:a16="http://schemas.microsoft.com/office/drawing/2014/main" id="{02441790-CB09-45A0-9115-411BE7D2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234" y="4226984"/>
            <a:ext cx="54821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14" descr="PPECLOGO-eff2-1-2">
            <a:extLst>
              <a:ext uri="{FF2B5EF4-FFF2-40B4-BE49-F238E27FC236}">
                <a16:creationId xmlns:a16="http://schemas.microsoft.com/office/drawing/2014/main" id="{FBD035F8-E3EA-4673-A04D-7D8CC994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68" y="4588934"/>
            <a:ext cx="1782233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15" descr="PPECLOGO-eff2-1-3">
            <a:extLst>
              <a:ext uri="{FF2B5EF4-FFF2-40B4-BE49-F238E27FC236}">
                <a16:creationId xmlns:a16="http://schemas.microsoft.com/office/drawing/2014/main" id="{70854589-1053-4BC4-83B6-BAC0CD34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534" y="4580467"/>
            <a:ext cx="459317" cy="30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16" descr="PPECLOGO-eff2-1-4">
            <a:extLst>
              <a:ext uri="{FF2B5EF4-FFF2-40B4-BE49-F238E27FC236}">
                <a16:creationId xmlns:a16="http://schemas.microsoft.com/office/drawing/2014/main" id="{757B7862-EFBF-4D8A-A2B3-B243324D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034" y="5033433"/>
            <a:ext cx="738717" cy="4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17" descr="PPECLOGO-eff2-1-3">
            <a:extLst>
              <a:ext uri="{FF2B5EF4-FFF2-40B4-BE49-F238E27FC236}">
                <a16:creationId xmlns:a16="http://schemas.microsoft.com/office/drawing/2014/main" id="{CFC0DC53-7FD0-4F75-B003-35DC0508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67" y="4684184"/>
            <a:ext cx="378884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18" descr="PPECLOGO-eff2-1-3">
            <a:extLst>
              <a:ext uri="{FF2B5EF4-FFF2-40B4-BE49-F238E27FC236}">
                <a16:creationId xmlns:a16="http://schemas.microsoft.com/office/drawing/2014/main" id="{4ABAB624-A3BB-499F-9D61-8FAB0B9C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67" y="5135034"/>
            <a:ext cx="296333" cy="1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8" name="TextBox 48">
            <a:extLst>
              <a:ext uri="{FF2B5EF4-FFF2-40B4-BE49-F238E27FC236}">
                <a16:creationId xmlns:a16="http://schemas.microsoft.com/office/drawing/2014/main" id="{90354D4A-3C97-4D94-844B-E9D7A4FE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255" y="4694767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小组：陈志文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70" name="文本框 1">
            <a:extLst>
              <a:ext uri="{FF2B5EF4-FFF2-40B4-BE49-F238E27FC236}">
                <a16:creationId xmlns:a16="http://schemas.microsoft.com/office/drawing/2014/main" id="{DBAB88A7-66CD-470D-B2D0-6B0D1857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852" y="603214"/>
            <a:ext cx="57446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9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endParaRPr lang="zh-CN" altLang="en-US" sz="9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5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81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5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93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5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73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5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805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49" dur="5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08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51" dur="5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87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5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93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5" dur="5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93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4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9" dur="5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6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6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6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6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7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7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7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7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8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8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8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9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5" dur="1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1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1" dur="1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4" dur="1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7" dur="1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1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6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1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5" dur="1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8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文本框 4">
            <a:extLst>
              <a:ext uri="{FF2B5EF4-FFF2-40B4-BE49-F238E27FC236}">
                <a16:creationId xmlns:a16="http://schemas.microsoft.com/office/drawing/2014/main" id="{54015CB1-AC4B-4D5B-B33C-4BB9B0A94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28" y="784582"/>
            <a:ext cx="10756802" cy="488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</a:t>
            </a:r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叫学习</a:t>
            </a:r>
            <a:r>
              <a:rPr lang="en-US" altLang="zh-CN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7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大家都知道</a:t>
            </a:r>
            <a:r>
              <a:rPr lang="en-US" altLang="zh-CN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是个无穷数，正如学习一样，永无止境</a:t>
            </a:r>
            <a:endParaRPr lang="en-US" altLang="zh-CN" sz="7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文本框 4">
            <a:extLst>
              <a:ext uri="{FF2B5EF4-FFF2-40B4-BE49-F238E27FC236}">
                <a16:creationId xmlns:a16="http://schemas.microsoft.com/office/drawing/2014/main" id="{54015CB1-AC4B-4D5B-B33C-4BB9B0A94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4" y="467341"/>
            <a:ext cx="3127471" cy="155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A413DC-13B6-4A76-B2A5-C652BBB2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76" y="-257218"/>
            <a:ext cx="3901448" cy="39014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501B9A-4946-44A8-9F7D-C5F7C2F05EF3}"/>
              </a:ext>
            </a:extLst>
          </p:cNvPr>
          <p:cNvSpPr txBox="1"/>
          <p:nvPr/>
        </p:nvSpPr>
        <p:spPr>
          <a:xfrm>
            <a:off x="2736041" y="3238624"/>
            <a:ext cx="7130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charset="-122"/>
              </a:rPr>
              <a:t>这个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charset="-122"/>
              </a:rPr>
              <a:t>LOGO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charset="-122"/>
              </a:rPr>
              <a:t>已经尽力了，凑合着看吧！</a:t>
            </a:r>
          </a:p>
        </p:txBody>
      </p:sp>
    </p:spTree>
    <p:extLst>
      <p:ext uri="{BB962C8B-B14F-4D97-AF65-F5344CB8AC3E}">
        <p14:creationId xmlns:p14="http://schemas.microsoft.com/office/powerpoint/2010/main" val="28139027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315EC1-3537-4EBB-8ED6-04655D2BE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31222"/>
              </p:ext>
            </p:extLst>
          </p:nvPr>
        </p:nvGraphicFramePr>
        <p:xfrm>
          <a:off x="3228392" y="448678"/>
          <a:ext cx="8547457" cy="598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924453" imgH="4848146" progId="Visio.Drawing.15">
                  <p:embed/>
                </p:oleObj>
              </mc:Choice>
              <mc:Fallback>
                <p:oleObj name="Visio" r:id="rId3" imgW="6924453" imgH="484814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392" y="448678"/>
                        <a:ext cx="8547457" cy="5984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B983391-861C-4709-998B-6BC447DF2B78}"/>
              </a:ext>
            </a:extLst>
          </p:cNvPr>
          <p:cNvSpPr txBox="1"/>
          <p:nvPr/>
        </p:nvSpPr>
        <p:spPr>
          <a:xfrm>
            <a:off x="550507" y="44867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2"/>
                </a:solidFill>
              </a:rPr>
              <a:t>结构图</a:t>
            </a:r>
          </a:p>
        </p:txBody>
      </p:sp>
    </p:spTree>
    <p:extLst>
      <p:ext uri="{BB962C8B-B14F-4D97-AF65-F5344CB8AC3E}">
        <p14:creationId xmlns:p14="http://schemas.microsoft.com/office/powerpoint/2010/main" val="33175642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文本框 4">
            <a:extLst>
              <a:ext uri="{FF2B5EF4-FFF2-40B4-BE49-F238E27FC236}">
                <a16:creationId xmlns:a16="http://schemas.microsoft.com/office/drawing/2014/main" id="{54015CB1-AC4B-4D5B-B33C-4BB9B0A94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28" y="784582"/>
            <a:ext cx="10756802" cy="222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先看看主页吧，其他页面还在努力哦，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58D58F-64A8-448B-89B2-A3F8D004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40" y="97971"/>
            <a:ext cx="3288373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182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文本框 4">
            <a:extLst>
              <a:ext uri="{FF2B5EF4-FFF2-40B4-BE49-F238E27FC236}">
                <a16:creationId xmlns:a16="http://schemas.microsoft.com/office/drawing/2014/main" id="{54015CB1-AC4B-4D5B-B33C-4BB9B0A94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26" y="2193934"/>
            <a:ext cx="10756802" cy="155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7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38259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选题</Template>
  <TotalTime>317</TotalTime>
  <Words>54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Chester</dc:creator>
  <cp:lastModifiedBy>Chen Chester</cp:lastModifiedBy>
  <cp:revision>12</cp:revision>
  <dcterms:created xsi:type="dcterms:W3CDTF">2019-03-18T11:01:00Z</dcterms:created>
  <dcterms:modified xsi:type="dcterms:W3CDTF">2019-03-18T16:18:15Z</dcterms:modified>
</cp:coreProperties>
</file>