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ster Gillon" initials="CG" lastIdx="1" clrIdx="0">
    <p:extLst>
      <p:ext uri="{19B8F6BF-5375-455C-9EA6-DF929625EA0E}">
        <p15:presenceInfo xmlns:p15="http://schemas.microsoft.com/office/powerpoint/2012/main" userId="db4f382eacfe0b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4CF96-8BE6-4239-99B2-3CF0A789B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E88FF0-F346-4542-85B1-9CE198E69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AFC06-A4A4-4766-BEFB-6FA4C17A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875E-09C0-43C4-ABDB-BAE96F340CDC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7D4F41-7FD5-4916-B400-309F3292F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730D4-E96C-4319-BD29-B5283184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DDFC-34BB-45BE-A7FF-F0F5D1E78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285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27F9D-0322-4437-B5A2-73825FCC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BF4CB-73A8-43F6-B29D-52AC873AD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BC34E-B474-4EC6-A00D-820CC087F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875E-09C0-43C4-ABDB-BAE96F340CDC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B6B6-A7DB-4B1E-8A64-ADEF45F4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D1129-BCCE-448F-8CB7-1E9B93CE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DDFC-34BB-45BE-A7FF-F0F5D1E78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2294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5243E8-8E17-4966-92BD-69BDD3501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B3C1C-CA6C-42C3-A397-5117AFCF3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39371-2A93-4B7A-901E-6E469BD90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875E-09C0-43C4-ABDB-BAE96F340CDC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6CB69-E137-40BD-8416-296498776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C0C4C-0299-4FB8-B660-EFCF988C8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DDFC-34BB-45BE-A7FF-F0F5D1E78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84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AA24-051F-41A8-B862-E73E83CD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0810C-9974-485A-B6E5-9D14533A2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78AE8-38C9-42CA-AC13-C4449797F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875E-09C0-43C4-ABDB-BAE96F340CDC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6670E-D7ED-4DE9-8F0F-A6B2FE521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A4ABC-0EBE-431E-840F-68F0B2E0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DDFC-34BB-45BE-A7FF-F0F5D1E78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542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36AD0-DF83-49D9-A392-E500DE348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2C86F-062C-4DEB-BDA1-E6764C28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695F7-EF60-4E0C-9AD4-354CE1B14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875E-09C0-43C4-ABDB-BAE96F340CDC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470CE-2BDE-4877-939A-6E2E832E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8FF89-A786-45A9-A75E-D45D4B54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DDFC-34BB-45BE-A7FF-F0F5D1E78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7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F130B-24AA-40FB-B0CE-0A40FF02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CBF66-FCAE-4B03-AD70-248B9DDFA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4FCDF-6E0B-4718-97FE-012913FE7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BC63B-5B21-4112-8649-3EC537995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875E-09C0-43C4-ABDB-BAE96F340CDC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8F788-63CC-468D-8B07-6860CF18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A4C48-7EEC-42B3-9252-0DBD1A5C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DDFC-34BB-45BE-A7FF-F0F5D1E78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427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875D5-A2B3-4FFE-8D80-C8B548283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C1838-AAFE-4831-8752-1288CEFAA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20D2-7813-42D8-AD61-292EA59BB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7415C-41B8-479D-AF2B-1D8E4C3C88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8E219D-3CA7-4F49-A382-02272489A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0F64D-943B-403D-8611-8C3CBC49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875E-09C0-43C4-ABDB-BAE96F340CDC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DE3EC-C49F-4C37-840F-8F4CCB906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9A1AB-996B-44AF-A858-13FEAE25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DDFC-34BB-45BE-A7FF-F0F5D1E78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402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588B-C024-4843-B7F6-00D740D02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0D4EA6-1C8F-4D34-91F5-D9B988395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875E-09C0-43C4-ABDB-BAE96F340CDC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97389-17DF-4DC0-8D0E-B7C0A514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01345-5E73-4652-BA04-64CDECA0D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DDFC-34BB-45BE-A7FF-F0F5D1E78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879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B04B90-6D80-4CE2-B7EA-65773627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875E-09C0-43C4-ABDB-BAE96F340CDC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9CB10-5C63-4C6E-894D-4CF99C67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1496F-AEE1-43B9-B3AE-C023C5C72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DDFC-34BB-45BE-A7FF-F0F5D1E78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90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476F-5137-455B-8DE9-D02FE19AC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F6986-C49F-4EEB-AA14-3C0BD4376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FC1D5-702F-4C0B-8B9A-624898975C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16272-6D9E-4650-8D46-49409A5D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875E-09C0-43C4-ABDB-BAE96F340CDC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72E23-D0D8-4786-A9F9-D21F57B0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4F226-9C26-41F8-A0C6-25F3D9ED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DDFC-34BB-45BE-A7FF-F0F5D1E78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95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9A3B8-EF08-49AF-8255-F529D5C7E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DF9ED-93DD-4C13-8D41-BA20FCCF63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62D8A-4374-48FB-8641-E980DB20C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0F9EF-92E5-4124-BF39-4EA0D97A3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5875E-09C0-43C4-ABDB-BAE96F340CDC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BABF5-C545-45EA-BC78-84489D6B6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CBED2-A9F3-4794-BB41-D44C295B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DDDFC-34BB-45BE-A7FF-F0F5D1E78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167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22A79-D4EE-466F-8F3B-29712266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34A9A-D1DC-4FBB-9A4C-6DAD2093A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8428A-135E-4655-BFEB-F126DFE17E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5875E-09C0-43C4-ABDB-BAE96F340CDC}" type="datetimeFigureOut">
              <a:rPr lang="en-GB" smtClean="0"/>
              <a:t>26/09/2021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497E9-C5A8-4682-99C1-06BC6E0F9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095E-BEE7-4D7B-8F9B-AAB590387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DDDFC-34BB-45BE-A7FF-F0F5D1E786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53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388D5E-F73D-4080-8CEE-146677E9FAE2}"/>
              </a:ext>
            </a:extLst>
          </p:cNvPr>
          <p:cNvSpPr/>
          <p:nvPr/>
        </p:nvSpPr>
        <p:spPr>
          <a:xfrm>
            <a:off x="4578567" y="569495"/>
            <a:ext cx="3231541" cy="5077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/>
              <a:t>Injection switch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E49C69-B763-432D-A76E-5BA9991CE973}"/>
              </a:ext>
            </a:extLst>
          </p:cNvPr>
          <p:cNvSpPr/>
          <p:nvPr/>
        </p:nvSpPr>
        <p:spPr>
          <a:xfrm>
            <a:off x="2165684" y="3986463"/>
            <a:ext cx="1596190" cy="641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A0E1C7-4762-4510-993B-E80120B86D8A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761874" y="4307305"/>
            <a:ext cx="8166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5BC48AF-2A98-4F20-BD79-A1F10CE7794E}"/>
              </a:ext>
            </a:extLst>
          </p:cNvPr>
          <p:cNvSpPr txBox="1"/>
          <p:nvPr/>
        </p:nvSpPr>
        <p:spPr>
          <a:xfrm>
            <a:off x="3934335" y="3986463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470D3-35FA-4E79-92B2-D57D13A04DAB}"/>
              </a:ext>
            </a:extLst>
          </p:cNvPr>
          <p:cNvSpPr txBox="1"/>
          <p:nvPr/>
        </p:nvSpPr>
        <p:spPr>
          <a:xfrm>
            <a:off x="4635433" y="3511114"/>
            <a:ext cx="17295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Tagged</a:t>
            </a:r>
            <a:br>
              <a:rPr lang="en-GB" dirty="0"/>
            </a:br>
            <a:r>
              <a:rPr lang="en-GB" dirty="0"/>
              <a:t>member</a:t>
            </a:r>
            <a:br>
              <a:rPr lang="en-GB" dirty="0"/>
            </a:br>
            <a:r>
              <a:rPr lang="en-GB" dirty="0"/>
              <a:t>of VLANs</a:t>
            </a:r>
            <a:br>
              <a:rPr lang="en-GB" dirty="0"/>
            </a:br>
            <a:r>
              <a:rPr lang="en-GB" dirty="0"/>
              <a:t>3,5,7,9,</a:t>
            </a:r>
            <a:br>
              <a:rPr lang="en-GB" dirty="0"/>
            </a:br>
            <a:r>
              <a:rPr lang="en-GB" dirty="0"/>
              <a:t>11,13,15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471BE0-A49B-4A23-9F9D-B2DCCF91A98A}"/>
              </a:ext>
            </a:extLst>
          </p:cNvPr>
          <p:cNvSpPr/>
          <p:nvPr/>
        </p:nvSpPr>
        <p:spPr>
          <a:xfrm>
            <a:off x="8953500" y="569495"/>
            <a:ext cx="2914650" cy="50773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Switch</a:t>
            </a:r>
            <a:br>
              <a:rPr lang="en-GB" dirty="0"/>
            </a:br>
            <a:r>
              <a:rPr lang="en-GB" dirty="0"/>
              <a:t> under</a:t>
            </a:r>
            <a:br>
              <a:rPr lang="en-GB" dirty="0"/>
            </a:br>
            <a:r>
              <a:rPr lang="en-GB" dirty="0"/>
              <a:t> test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E68A29-0D3D-47A7-9AC4-BFC35C8ABB97}"/>
              </a:ext>
            </a:extLst>
          </p:cNvPr>
          <p:cNvCxnSpPr/>
          <p:nvPr/>
        </p:nvCxnSpPr>
        <p:spPr>
          <a:xfrm>
            <a:off x="7810108" y="2667000"/>
            <a:ext cx="11433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C43E1D-17B3-4754-BD61-CE5A10062FD8}"/>
              </a:ext>
            </a:extLst>
          </p:cNvPr>
          <p:cNvCxnSpPr/>
          <p:nvPr/>
        </p:nvCxnSpPr>
        <p:spPr>
          <a:xfrm>
            <a:off x="7801531" y="3282605"/>
            <a:ext cx="11433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4D3604-376C-476B-AE35-0C755535E508}"/>
              </a:ext>
            </a:extLst>
          </p:cNvPr>
          <p:cNvCxnSpPr/>
          <p:nvPr/>
        </p:nvCxnSpPr>
        <p:spPr>
          <a:xfrm>
            <a:off x="7801774" y="3998996"/>
            <a:ext cx="11433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E06D53C-8F17-44B7-84B5-6BDAFD4B5A07}"/>
              </a:ext>
            </a:extLst>
          </p:cNvPr>
          <p:cNvCxnSpPr/>
          <p:nvPr/>
        </p:nvCxnSpPr>
        <p:spPr>
          <a:xfrm>
            <a:off x="7810108" y="1790700"/>
            <a:ext cx="11433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A295503-50BF-4F6E-9635-7A5AD6645628}"/>
              </a:ext>
            </a:extLst>
          </p:cNvPr>
          <p:cNvSpPr txBox="1"/>
          <p:nvPr/>
        </p:nvSpPr>
        <p:spPr>
          <a:xfrm>
            <a:off x="8006781" y="857091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021FCC-C367-4A3A-833C-B509A01D5FFF}"/>
              </a:ext>
            </a:extLst>
          </p:cNvPr>
          <p:cNvSpPr txBox="1"/>
          <p:nvPr/>
        </p:nvSpPr>
        <p:spPr>
          <a:xfrm>
            <a:off x="8023933" y="2326543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7A00DF-3C27-42C5-802F-F39942B41180}"/>
              </a:ext>
            </a:extLst>
          </p:cNvPr>
          <p:cNvSpPr txBox="1"/>
          <p:nvPr/>
        </p:nvSpPr>
        <p:spPr>
          <a:xfrm>
            <a:off x="8002232" y="295332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DDCF99-9ADE-4CB1-AE79-38BAAF77F850}"/>
              </a:ext>
            </a:extLst>
          </p:cNvPr>
          <p:cNvSpPr txBox="1"/>
          <p:nvPr/>
        </p:nvSpPr>
        <p:spPr>
          <a:xfrm>
            <a:off x="8006781" y="3692335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FF59EEC-E9FD-4F94-B468-808D14BE64F0}"/>
              </a:ext>
            </a:extLst>
          </p:cNvPr>
          <p:cNvSpPr txBox="1"/>
          <p:nvPr/>
        </p:nvSpPr>
        <p:spPr>
          <a:xfrm>
            <a:off x="5962015" y="1515460"/>
            <a:ext cx="194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Untagged member</a:t>
            </a:r>
            <a:br>
              <a:rPr lang="en-GB" dirty="0"/>
            </a:br>
            <a:r>
              <a:rPr lang="en-GB" dirty="0"/>
              <a:t>of VLAN 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979B5B-58D8-4915-A728-3C6B17736C3F}"/>
              </a:ext>
            </a:extLst>
          </p:cNvPr>
          <p:cNvSpPr txBox="1"/>
          <p:nvPr/>
        </p:nvSpPr>
        <p:spPr>
          <a:xfrm>
            <a:off x="5945539" y="2234210"/>
            <a:ext cx="194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Untagged member</a:t>
            </a:r>
            <a:br>
              <a:rPr lang="en-GB" dirty="0"/>
            </a:br>
            <a:r>
              <a:rPr lang="en-GB" dirty="0"/>
              <a:t>of VLAN 7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500857-CE9E-4B49-AF80-484CD314E210}"/>
              </a:ext>
            </a:extLst>
          </p:cNvPr>
          <p:cNvSpPr txBox="1"/>
          <p:nvPr/>
        </p:nvSpPr>
        <p:spPr>
          <a:xfrm>
            <a:off x="5904609" y="2957334"/>
            <a:ext cx="194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Untagged member</a:t>
            </a:r>
            <a:br>
              <a:rPr lang="en-GB" dirty="0"/>
            </a:br>
            <a:r>
              <a:rPr lang="en-GB" dirty="0"/>
              <a:t>of VLAN 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30C58F-E52F-4071-BCD9-1A4874DC979C}"/>
              </a:ext>
            </a:extLst>
          </p:cNvPr>
          <p:cNvSpPr txBox="1"/>
          <p:nvPr/>
        </p:nvSpPr>
        <p:spPr>
          <a:xfrm>
            <a:off x="5860264" y="3682563"/>
            <a:ext cx="194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Untagged member</a:t>
            </a:r>
            <a:br>
              <a:rPr lang="en-GB" dirty="0"/>
            </a:br>
            <a:r>
              <a:rPr lang="en-GB" dirty="0"/>
              <a:t>of VLAN 11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CEDAD5F-F6DD-42F3-BB83-0A1346F77048}"/>
              </a:ext>
            </a:extLst>
          </p:cNvPr>
          <p:cNvCxnSpPr/>
          <p:nvPr/>
        </p:nvCxnSpPr>
        <p:spPr>
          <a:xfrm>
            <a:off x="7801532" y="1128453"/>
            <a:ext cx="11433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2371012-C95D-4D09-9B87-C294BD46FFD9}"/>
              </a:ext>
            </a:extLst>
          </p:cNvPr>
          <p:cNvSpPr txBox="1"/>
          <p:nvPr/>
        </p:nvSpPr>
        <p:spPr>
          <a:xfrm>
            <a:off x="8046990" y="1503719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368F2F5-BE7E-4275-B99A-6B91668A08C6}"/>
              </a:ext>
            </a:extLst>
          </p:cNvPr>
          <p:cNvSpPr txBox="1"/>
          <p:nvPr/>
        </p:nvSpPr>
        <p:spPr>
          <a:xfrm>
            <a:off x="5953439" y="884667"/>
            <a:ext cx="194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Untagged member</a:t>
            </a:r>
            <a:br>
              <a:rPr lang="en-GB" dirty="0"/>
            </a:br>
            <a:r>
              <a:rPr lang="en-GB" dirty="0"/>
              <a:t>of VLAN 3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36CFEE-8343-4F5E-AA86-39EB2C1DFB99}"/>
              </a:ext>
            </a:extLst>
          </p:cNvPr>
          <p:cNvCxnSpPr/>
          <p:nvPr/>
        </p:nvCxnSpPr>
        <p:spPr>
          <a:xfrm>
            <a:off x="7810108" y="4636168"/>
            <a:ext cx="11348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0FD2B4A-6A16-4632-B702-97CD060DC817}"/>
              </a:ext>
            </a:extLst>
          </p:cNvPr>
          <p:cNvCxnSpPr/>
          <p:nvPr/>
        </p:nvCxnSpPr>
        <p:spPr>
          <a:xfrm>
            <a:off x="7810108" y="5382126"/>
            <a:ext cx="11348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830FFCE8-6AD5-44EB-A84C-E396584DD2EF}"/>
              </a:ext>
            </a:extLst>
          </p:cNvPr>
          <p:cNvSpPr txBox="1"/>
          <p:nvPr/>
        </p:nvSpPr>
        <p:spPr>
          <a:xfrm>
            <a:off x="5814985" y="4356104"/>
            <a:ext cx="194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Untagged member</a:t>
            </a:r>
            <a:br>
              <a:rPr lang="en-GB" dirty="0"/>
            </a:br>
            <a:r>
              <a:rPr lang="en-GB" dirty="0"/>
              <a:t>of VLAN 13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45E33D-79ED-4C1A-8E3A-E40324008814}"/>
              </a:ext>
            </a:extLst>
          </p:cNvPr>
          <p:cNvSpPr txBox="1"/>
          <p:nvPr/>
        </p:nvSpPr>
        <p:spPr>
          <a:xfrm>
            <a:off x="5814985" y="5036699"/>
            <a:ext cx="1946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Untagged member</a:t>
            </a:r>
            <a:br>
              <a:rPr lang="en-GB" dirty="0"/>
            </a:br>
            <a:r>
              <a:rPr lang="en-GB" dirty="0"/>
              <a:t>of VLAN 15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25A009-4034-4908-BEB1-D2302ECB16A6}"/>
              </a:ext>
            </a:extLst>
          </p:cNvPr>
          <p:cNvSpPr txBox="1"/>
          <p:nvPr/>
        </p:nvSpPr>
        <p:spPr>
          <a:xfrm>
            <a:off x="7990624" y="431149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50899D9-BA10-415D-8337-F2FDB022B9C6}"/>
              </a:ext>
            </a:extLst>
          </p:cNvPr>
          <p:cNvSpPr txBox="1"/>
          <p:nvPr/>
        </p:nvSpPr>
        <p:spPr>
          <a:xfrm>
            <a:off x="7990624" y="5058270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100M</a:t>
            </a:r>
          </a:p>
        </p:txBody>
      </p:sp>
    </p:spTree>
    <p:extLst>
      <p:ext uri="{BB962C8B-B14F-4D97-AF65-F5344CB8AC3E}">
        <p14:creationId xmlns:p14="http://schemas.microsoft.com/office/powerpoint/2010/main" val="1467228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71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Chester Gillon</dc:creator>
  <cp:lastModifiedBy>Chester Gillon</cp:lastModifiedBy>
  <cp:revision>7</cp:revision>
  <dcterms:created xsi:type="dcterms:W3CDTF">2021-09-26T14:06:42Z</dcterms:created>
  <dcterms:modified xsi:type="dcterms:W3CDTF">2021-09-26T16:51:51Z</dcterms:modified>
</cp:coreProperties>
</file>