
<file path=[Content_Types].xml><?xml version="1.0" encoding="utf-8"?>
<Types xmlns="http://schemas.openxmlformats.org/package/2006/content-types">
  <Default Extension="com" ContentType="image/pn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 id="2147484268" r:id="rId6"/>
  </p:sldMasterIdLst>
  <p:notesMasterIdLst>
    <p:notesMasterId r:id="rId76"/>
  </p:notesMasterIdLst>
  <p:handoutMasterIdLst>
    <p:handoutMasterId r:id="rId77"/>
  </p:handoutMasterIdLst>
  <p:sldIdLst>
    <p:sldId id="1367" r:id="rId7"/>
    <p:sldId id="1335" r:id="rId8"/>
    <p:sldId id="1336" r:id="rId9"/>
    <p:sldId id="1339" r:id="rId10"/>
    <p:sldId id="1370" r:id="rId11"/>
    <p:sldId id="1343" r:id="rId12"/>
    <p:sldId id="1368" r:id="rId13"/>
    <p:sldId id="1369" r:id="rId14"/>
    <p:sldId id="1341" r:id="rId15"/>
    <p:sldId id="1344" r:id="rId16"/>
    <p:sldId id="1346" r:id="rId17"/>
    <p:sldId id="1349" r:id="rId18"/>
    <p:sldId id="1348" r:id="rId19"/>
    <p:sldId id="1371" r:id="rId20"/>
    <p:sldId id="1373" r:id="rId21"/>
    <p:sldId id="1350" r:id="rId22"/>
    <p:sldId id="1354" r:id="rId23"/>
    <p:sldId id="1372" r:id="rId24"/>
    <p:sldId id="1375" r:id="rId25"/>
    <p:sldId id="1374" r:id="rId26"/>
    <p:sldId id="1376" r:id="rId27"/>
    <p:sldId id="1356" r:id="rId28"/>
    <p:sldId id="1377" r:id="rId29"/>
    <p:sldId id="1381" r:id="rId30"/>
    <p:sldId id="1380" r:id="rId31"/>
    <p:sldId id="1378" r:id="rId32"/>
    <p:sldId id="1379" r:id="rId33"/>
    <p:sldId id="1384" r:id="rId34"/>
    <p:sldId id="1382" r:id="rId35"/>
    <p:sldId id="1405" r:id="rId36"/>
    <p:sldId id="1383" r:id="rId37"/>
    <p:sldId id="1385" r:id="rId38"/>
    <p:sldId id="1387" r:id="rId39"/>
    <p:sldId id="1388" r:id="rId40"/>
    <p:sldId id="1389" r:id="rId41"/>
    <p:sldId id="1390" r:id="rId42"/>
    <p:sldId id="1391" r:id="rId43"/>
    <p:sldId id="1392" r:id="rId44"/>
    <p:sldId id="1393" r:id="rId45"/>
    <p:sldId id="1394" r:id="rId46"/>
    <p:sldId id="1396" r:id="rId47"/>
    <p:sldId id="1395" r:id="rId48"/>
    <p:sldId id="1397" r:id="rId49"/>
    <p:sldId id="1398" r:id="rId50"/>
    <p:sldId id="1400" r:id="rId51"/>
    <p:sldId id="1401" r:id="rId52"/>
    <p:sldId id="1402" r:id="rId53"/>
    <p:sldId id="1403" r:id="rId54"/>
    <p:sldId id="1404" r:id="rId55"/>
    <p:sldId id="1406" r:id="rId56"/>
    <p:sldId id="1407" r:id="rId57"/>
    <p:sldId id="1408" r:id="rId58"/>
    <p:sldId id="1409" r:id="rId59"/>
    <p:sldId id="1410" r:id="rId60"/>
    <p:sldId id="1411" r:id="rId61"/>
    <p:sldId id="1412" r:id="rId62"/>
    <p:sldId id="1413" r:id="rId63"/>
    <p:sldId id="1414" r:id="rId64"/>
    <p:sldId id="1415" r:id="rId65"/>
    <p:sldId id="1416" r:id="rId66"/>
    <p:sldId id="1417" r:id="rId67"/>
    <p:sldId id="1418" r:id="rId68"/>
    <p:sldId id="1419" r:id="rId69"/>
    <p:sldId id="1420" r:id="rId70"/>
    <p:sldId id="1421" r:id="rId71"/>
    <p:sldId id="1422" r:id="rId72"/>
    <p:sldId id="1423" r:id="rId73"/>
    <p:sldId id="1364" r:id="rId74"/>
    <p:sldId id="1326" r:id="rId7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ython Intro" id="{67F804F2-F0C2-42D4-A918-3E72C52DA18F}">
          <p14:sldIdLst>
            <p14:sldId id="1367"/>
            <p14:sldId id="1335"/>
            <p14:sldId id="1336"/>
            <p14:sldId id="1339"/>
            <p14:sldId id="1370"/>
            <p14:sldId id="1343"/>
            <p14:sldId id="1368"/>
            <p14:sldId id="1369"/>
            <p14:sldId id="1341"/>
            <p14:sldId id="1344"/>
            <p14:sldId id="1346"/>
            <p14:sldId id="1349"/>
            <p14:sldId id="1348"/>
            <p14:sldId id="1371"/>
            <p14:sldId id="1373"/>
            <p14:sldId id="1350"/>
            <p14:sldId id="1354"/>
            <p14:sldId id="1372"/>
            <p14:sldId id="1375"/>
            <p14:sldId id="1374"/>
            <p14:sldId id="1376"/>
            <p14:sldId id="1356"/>
            <p14:sldId id="1377"/>
            <p14:sldId id="1381"/>
            <p14:sldId id="1380"/>
            <p14:sldId id="1378"/>
            <p14:sldId id="1379"/>
            <p14:sldId id="1384"/>
            <p14:sldId id="1382"/>
            <p14:sldId id="1405"/>
            <p14:sldId id="1383"/>
            <p14:sldId id="1385"/>
            <p14:sldId id="1387"/>
            <p14:sldId id="1388"/>
            <p14:sldId id="1389"/>
            <p14:sldId id="1390"/>
            <p14:sldId id="1391"/>
            <p14:sldId id="1392"/>
            <p14:sldId id="1393"/>
            <p14:sldId id="1394"/>
            <p14:sldId id="1396"/>
            <p14:sldId id="1395"/>
            <p14:sldId id="1397"/>
            <p14:sldId id="1398"/>
            <p14:sldId id="1400"/>
            <p14:sldId id="1401"/>
            <p14:sldId id="1402"/>
            <p14:sldId id="1403"/>
            <p14:sldId id="1404"/>
            <p14:sldId id="1406"/>
            <p14:sldId id="1407"/>
            <p14:sldId id="1408"/>
            <p14:sldId id="1409"/>
            <p14:sldId id="1410"/>
            <p14:sldId id="1411"/>
            <p14:sldId id="1412"/>
            <p14:sldId id="1413"/>
            <p14:sldId id="1414"/>
            <p14:sldId id="1415"/>
            <p14:sldId id="1416"/>
            <p14:sldId id="1417"/>
            <p14:sldId id="1418"/>
            <p14:sldId id="1419"/>
            <p14:sldId id="1420"/>
            <p14:sldId id="1421"/>
            <p14:sldId id="1422"/>
            <p14:sldId id="1423"/>
            <p14:sldId id="1364"/>
            <p14:sldId id="132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00188F"/>
    <a:srgbClr val="B4009E"/>
    <a:srgbClr val="E3008C"/>
    <a:srgbClr val="D83B01"/>
    <a:srgbClr val="FF8C00"/>
    <a:srgbClr val="00BCF2"/>
    <a:srgbClr val="32145A"/>
    <a:srgbClr val="B4A0FF"/>
    <a:srgbClr val="5C2D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6323" autoAdjust="0"/>
  </p:normalViewPr>
  <p:slideViewPr>
    <p:cSldViewPr>
      <p:cViewPr varScale="1">
        <p:scale>
          <a:sx n="69" d="100"/>
          <a:sy n="69" d="100"/>
        </p:scale>
        <p:origin x="513" y="51"/>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howGuides="1">
      <p:cViewPr varScale="1">
        <p:scale>
          <a:sx n="64" d="100"/>
          <a:sy n="64" d="100"/>
        </p:scale>
        <p:origin x="337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notesMaster" Target="notesMasters/notesMaster1.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slide" Target="slides/slide68.xml"/><Relationship Id="rId79" Type="http://schemas.openxmlformats.org/officeDocument/2006/relationships/presProps" Target="presProps.xml"/><Relationship Id="rId5" Type="http://schemas.openxmlformats.org/officeDocument/2006/relationships/slideMaster" Target="slideMasters/slideMaster2.xml"/><Relationship Id="rId61" Type="http://schemas.openxmlformats.org/officeDocument/2006/relationships/slide" Target="slides/slide55.xml"/><Relationship Id="rId82"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handoutMaster" Target="handoutMasters/handoutMaster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7F5F5C-3124-48E9-B6C7-8A079B7D71F5}" type="datetime8">
              <a:rPr lang="en-US" smtClean="0">
                <a:latin typeface="Segoe UI" pitchFamily="34" charset="0"/>
              </a:rPr>
              <a:t>2/18/2019 4:43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9C601B9-5273-467A-8E48-EC9939578C8F}" type="datetime8">
              <a:rPr lang="en-US" smtClean="0"/>
              <a:t>2/18/2019 4:42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guy in the photo is me. Incase you don’t know.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2/18/2019 4:42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8054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a:t>
            </a:r>
            <a:r>
              <a:rPr lang="en-US" baseline="0" dirty="0"/>
              <a:t> beginners. LOL</a:t>
            </a:r>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9AB2E0C1-2107-4DA2-BB49-BDF54AED96B7}" type="datetime8">
              <a:rPr lang="en-US" smtClean="0"/>
              <a:t>2/18/2019 4:42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51826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a:t>
            </a:r>
            <a:r>
              <a:rPr lang="en-US" baseline="0" dirty="0"/>
              <a:t> beginners. LOL</a:t>
            </a:r>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9AB2E0C1-2107-4DA2-BB49-BDF54AED96B7}" type="datetime8">
              <a:rPr lang="en-US" smtClean="0"/>
              <a:t>2/18/2019 4:42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54580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17</a:t>
            </a:fld>
            <a:endParaRPr lang="en-US" dirty="0"/>
          </a:p>
        </p:txBody>
      </p:sp>
      <p:sp>
        <p:nvSpPr>
          <p:cNvPr id="10" name="Date Placeholder 9"/>
          <p:cNvSpPr>
            <a:spLocks noGrp="1"/>
          </p:cNvSpPr>
          <p:nvPr>
            <p:ph type="dt" idx="13"/>
          </p:nvPr>
        </p:nvSpPr>
        <p:spPr/>
        <p:txBody>
          <a:bodyPr/>
          <a:lstStyle/>
          <a:p>
            <a:fld id="{A48DDB6F-2ACB-4D85-85EB-7238383AEC72}" type="datetime8">
              <a:rPr lang="en-US" smtClean="0"/>
              <a:t>2/18/2019 4:42 PM</a:t>
            </a:fld>
            <a:endParaRPr lang="en-US" dirty="0"/>
          </a:p>
        </p:txBody>
      </p:sp>
      <p:sp>
        <p:nvSpPr>
          <p:cNvPr id="5" name="Header Placeholder 4"/>
          <p:cNvSpPr>
            <a:spLocks noGrp="1"/>
          </p:cNvSpPr>
          <p:nvPr>
            <p:ph type="hdr" sz="quarter" idx="15"/>
          </p:nvPr>
        </p:nvSpPr>
        <p:spPr/>
        <p:txBody>
          <a:bodyPr/>
          <a:lstStyle/>
          <a:p>
            <a:endParaRPr lang="en-US" dirty="0"/>
          </a:p>
        </p:txBody>
      </p:sp>
      <p:sp>
        <p:nvSpPr>
          <p:cNvPr id="7" name="Footer Placeholder 6"/>
          <p:cNvSpPr>
            <a:spLocks noGrp="1"/>
          </p:cNvSpPr>
          <p:nvPr>
            <p:ph type="ftr" sz="quarter" idx="16"/>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128945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a:t>
            </a:r>
            <a:r>
              <a:rPr lang="en-US" baseline="0" dirty="0"/>
              <a:t> beginners. LOL</a:t>
            </a:r>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9AB2E0C1-2107-4DA2-BB49-BDF54AED96B7}" type="datetime8">
              <a:rPr lang="en-US" smtClean="0"/>
              <a:t>2/18/2019 4:42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153108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19</a:t>
            </a:fld>
            <a:endParaRPr lang="en-US" dirty="0"/>
          </a:p>
        </p:txBody>
      </p:sp>
      <p:sp>
        <p:nvSpPr>
          <p:cNvPr id="10" name="Date Placeholder 9"/>
          <p:cNvSpPr>
            <a:spLocks noGrp="1"/>
          </p:cNvSpPr>
          <p:nvPr>
            <p:ph type="dt" idx="13"/>
          </p:nvPr>
        </p:nvSpPr>
        <p:spPr/>
        <p:txBody>
          <a:bodyPr/>
          <a:lstStyle/>
          <a:p>
            <a:fld id="{A48DDB6F-2ACB-4D85-85EB-7238383AEC72}" type="datetime8">
              <a:rPr lang="en-US" smtClean="0"/>
              <a:t>2/18/2019 4:42 PM</a:t>
            </a:fld>
            <a:endParaRPr lang="en-US" dirty="0"/>
          </a:p>
        </p:txBody>
      </p:sp>
      <p:sp>
        <p:nvSpPr>
          <p:cNvPr id="5" name="Header Placeholder 4"/>
          <p:cNvSpPr>
            <a:spLocks noGrp="1"/>
          </p:cNvSpPr>
          <p:nvPr>
            <p:ph type="hdr" sz="quarter" idx="15"/>
          </p:nvPr>
        </p:nvSpPr>
        <p:spPr/>
        <p:txBody>
          <a:bodyPr/>
          <a:lstStyle/>
          <a:p>
            <a:endParaRPr lang="en-US" dirty="0"/>
          </a:p>
        </p:txBody>
      </p:sp>
      <p:sp>
        <p:nvSpPr>
          <p:cNvPr id="7" name="Footer Placeholder 6"/>
          <p:cNvSpPr>
            <a:spLocks noGrp="1"/>
          </p:cNvSpPr>
          <p:nvPr>
            <p:ph type="ftr" sz="quarter" idx="16"/>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575508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a:t>
            </a:r>
            <a:r>
              <a:rPr lang="en-US" baseline="0" dirty="0"/>
              <a:t> beginners. LOL</a:t>
            </a:r>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9AB2E0C1-2107-4DA2-BB49-BDF54AED96B7}" type="datetime8">
              <a:rPr lang="en-US" smtClean="0"/>
              <a:t>2/18/2019 4:42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967201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21</a:t>
            </a:fld>
            <a:endParaRPr lang="en-US" dirty="0"/>
          </a:p>
        </p:txBody>
      </p:sp>
      <p:sp>
        <p:nvSpPr>
          <p:cNvPr id="10" name="Date Placeholder 9"/>
          <p:cNvSpPr>
            <a:spLocks noGrp="1"/>
          </p:cNvSpPr>
          <p:nvPr>
            <p:ph type="dt" idx="13"/>
          </p:nvPr>
        </p:nvSpPr>
        <p:spPr/>
        <p:txBody>
          <a:bodyPr/>
          <a:lstStyle/>
          <a:p>
            <a:fld id="{A48DDB6F-2ACB-4D85-85EB-7238383AEC72}" type="datetime8">
              <a:rPr lang="en-US" smtClean="0"/>
              <a:t>2/18/2019 4:42 PM</a:t>
            </a:fld>
            <a:endParaRPr lang="en-US" dirty="0"/>
          </a:p>
        </p:txBody>
      </p:sp>
      <p:sp>
        <p:nvSpPr>
          <p:cNvPr id="5" name="Header Placeholder 4"/>
          <p:cNvSpPr>
            <a:spLocks noGrp="1"/>
          </p:cNvSpPr>
          <p:nvPr>
            <p:ph type="hdr" sz="quarter" idx="15"/>
          </p:nvPr>
        </p:nvSpPr>
        <p:spPr/>
        <p:txBody>
          <a:bodyPr/>
          <a:lstStyle/>
          <a:p>
            <a:endParaRPr lang="en-US" dirty="0"/>
          </a:p>
        </p:txBody>
      </p:sp>
      <p:sp>
        <p:nvSpPr>
          <p:cNvPr id="7" name="Footer Placeholder 6"/>
          <p:cNvSpPr>
            <a:spLocks noGrp="1"/>
          </p:cNvSpPr>
          <p:nvPr>
            <p:ph type="ftr" sz="quarter" idx="16"/>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902849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9AB2E0C1-2107-4DA2-BB49-BDF54AED96B7}" type="datetime8">
              <a:rPr lang="en-US" smtClean="0"/>
              <a:t>2/18/2019 4:42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30768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2/18/2019 4:42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2884383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2/18/2019 4:42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534219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2/18/2019 4:42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9118585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9AB2E0C1-2107-4DA2-BB49-BDF54AED96B7}" type="datetime8">
              <a:rPr lang="en-US" smtClean="0"/>
              <a:t>2/18/2019 4:42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377316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2/18/2019 4:42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2470343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9AB2E0C1-2107-4DA2-BB49-BDF54AED96B7}" type="datetime8">
              <a:rPr lang="en-US" smtClean="0"/>
              <a:t>2/18/2019 4:42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243470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28</a:t>
            </a:fld>
            <a:endParaRPr lang="en-US" dirty="0"/>
          </a:p>
        </p:txBody>
      </p:sp>
      <p:sp>
        <p:nvSpPr>
          <p:cNvPr id="10" name="Date Placeholder 9"/>
          <p:cNvSpPr>
            <a:spLocks noGrp="1"/>
          </p:cNvSpPr>
          <p:nvPr>
            <p:ph type="dt" idx="13"/>
          </p:nvPr>
        </p:nvSpPr>
        <p:spPr/>
        <p:txBody>
          <a:bodyPr/>
          <a:lstStyle/>
          <a:p>
            <a:fld id="{A48DDB6F-2ACB-4D85-85EB-7238383AEC72}" type="datetime8">
              <a:rPr lang="en-US" smtClean="0"/>
              <a:t>2/18/2019 4:42 PM</a:t>
            </a:fld>
            <a:endParaRPr lang="en-US" dirty="0"/>
          </a:p>
        </p:txBody>
      </p:sp>
      <p:sp>
        <p:nvSpPr>
          <p:cNvPr id="5" name="Header Placeholder 4"/>
          <p:cNvSpPr>
            <a:spLocks noGrp="1"/>
          </p:cNvSpPr>
          <p:nvPr>
            <p:ph type="hdr" sz="quarter" idx="15"/>
          </p:nvPr>
        </p:nvSpPr>
        <p:spPr/>
        <p:txBody>
          <a:bodyPr/>
          <a:lstStyle/>
          <a:p>
            <a:endParaRPr lang="en-US" dirty="0"/>
          </a:p>
        </p:txBody>
      </p:sp>
      <p:sp>
        <p:nvSpPr>
          <p:cNvPr id="7" name="Footer Placeholder 6"/>
          <p:cNvSpPr>
            <a:spLocks noGrp="1"/>
          </p:cNvSpPr>
          <p:nvPr>
            <p:ph type="ftr" sz="quarter" idx="16"/>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661174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2/18/2019 4:42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6658244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30</a:t>
            </a:fld>
            <a:endParaRPr lang="en-US" dirty="0"/>
          </a:p>
        </p:txBody>
      </p:sp>
      <p:sp>
        <p:nvSpPr>
          <p:cNvPr id="10" name="Date Placeholder 9"/>
          <p:cNvSpPr>
            <a:spLocks noGrp="1"/>
          </p:cNvSpPr>
          <p:nvPr>
            <p:ph type="dt" idx="13"/>
          </p:nvPr>
        </p:nvSpPr>
        <p:spPr/>
        <p:txBody>
          <a:bodyPr/>
          <a:lstStyle/>
          <a:p>
            <a:fld id="{A48DDB6F-2ACB-4D85-85EB-7238383AEC72}" type="datetime8">
              <a:rPr lang="en-US" smtClean="0"/>
              <a:t>2/18/2019 4:42 PM</a:t>
            </a:fld>
            <a:endParaRPr lang="en-US" dirty="0"/>
          </a:p>
        </p:txBody>
      </p:sp>
      <p:sp>
        <p:nvSpPr>
          <p:cNvPr id="5" name="Header Placeholder 4"/>
          <p:cNvSpPr>
            <a:spLocks noGrp="1"/>
          </p:cNvSpPr>
          <p:nvPr>
            <p:ph type="hdr" sz="quarter" idx="15"/>
          </p:nvPr>
        </p:nvSpPr>
        <p:spPr/>
        <p:txBody>
          <a:bodyPr/>
          <a:lstStyle/>
          <a:p>
            <a:endParaRPr lang="en-US" dirty="0"/>
          </a:p>
        </p:txBody>
      </p:sp>
      <p:sp>
        <p:nvSpPr>
          <p:cNvPr id="7" name="Footer Placeholder 6"/>
          <p:cNvSpPr>
            <a:spLocks noGrp="1"/>
          </p:cNvSpPr>
          <p:nvPr>
            <p:ph type="ftr" sz="quarter" idx="16"/>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889469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2/18/2019 4:42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13245643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2/18/2019 4:42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42622596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33</a:t>
            </a:fld>
            <a:endParaRPr lang="en-US" dirty="0"/>
          </a:p>
        </p:txBody>
      </p:sp>
      <p:sp>
        <p:nvSpPr>
          <p:cNvPr id="10" name="Date Placeholder 9"/>
          <p:cNvSpPr>
            <a:spLocks noGrp="1"/>
          </p:cNvSpPr>
          <p:nvPr>
            <p:ph type="dt" idx="13"/>
          </p:nvPr>
        </p:nvSpPr>
        <p:spPr/>
        <p:txBody>
          <a:bodyPr/>
          <a:lstStyle/>
          <a:p>
            <a:fld id="{A48DDB6F-2ACB-4D85-85EB-7238383AEC72}" type="datetime8">
              <a:rPr lang="en-US" smtClean="0"/>
              <a:t>2/18/2019 4:42 PM</a:t>
            </a:fld>
            <a:endParaRPr lang="en-US" dirty="0"/>
          </a:p>
        </p:txBody>
      </p:sp>
      <p:sp>
        <p:nvSpPr>
          <p:cNvPr id="5" name="Header Placeholder 4"/>
          <p:cNvSpPr>
            <a:spLocks noGrp="1"/>
          </p:cNvSpPr>
          <p:nvPr>
            <p:ph type="hdr" sz="quarter" idx="15"/>
          </p:nvPr>
        </p:nvSpPr>
        <p:spPr/>
        <p:txBody>
          <a:bodyPr/>
          <a:lstStyle/>
          <a:p>
            <a:endParaRPr lang="en-US" dirty="0"/>
          </a:p>
        </p:txBody>
      </p:sp>
      <p:sp>
        <p:nvSpPr>
          <p:cNvPr id="7" name="Footer Placeholder 6"/>
          <p:cNvSpPr>
            <a:spLocks noGrp="1"/>
          </p:cNvSpPr>
          <p:nvPr>
            <p:ph type="ftr" sz="quarter" idx="16"/>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341211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2/18/2019 4:42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3305293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2/18/2019 4:42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2438320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35</a:t>
            </a:fld>
            <a:endParaRPr lang="en-US" dirty="0"/>
          </a:p>
        </p:txBody>
      </p:sp>
      <p:sp>
        <p:nvSpPr>
          <p:cNvPr id="10" name="Date Placeholder 9"/>
          <p:cNvSpPr>
            <a:spLocks noGrp="1"/>
          </p:cNvSpPr>
          <p:nvPr>
            <p:ph type="dt" idx="13"/>
          </p:nvPr>
        </p:nvSpPr>
        <p:spPr/>
        <p:txBody>
          <a:bodyPr/>
          <a:lstStyle/>
          <a:p>
            <a:fld id="{A48DDB6F-2ACB-4D85-85EB-7238383AEC72}" type="datetime8">
              <a:rPr lang="en-US" smtClean="0"/>
              <a:t>2/18/2019 4:42 PM</a:t>
            </a:fld>
            <a:endParaRPr lang="en-US" dirty="0"/>
          </a:p>
        </p:txBody>
      </p:sp>
      <p:sp>
        <p:nvSpPr>
          <p:cNvPr id="5" name="Header Placeholder 4"/>
          <p:cNvSpPr>
            <a:spLocks noGrp="1"/>
          </p:cNvSpPr>
          <p:nvPr>
            <p:ph type="hdr" sz="quarter" idx="15"/>
          </p:nvPr>
        </p:nvSpPr>
        <p:spPr/>
        <p:txBody>
          <a:bodyPr/>
          <a:lstStyle/>
          <a:p>
            <a:endParaRPr lang="en-US" dirty="0"/>
          </a:p>
        </p:txBody>
      </p:sp>
      <p:sp>
        <p:nvSpPr>
          <p:cNvPr id="7" name="Footer Placeholder 6"/>
          <p:cNvSpPr>
            <a:spLocks noGrp="1"/>
          </p:cNvSpPr>
          <p:nvPr>
            <p:ph type="ftr" sz="quarter" idx="16"/>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540006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2/18/2019 4:42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18170892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37</a:t>
            </a:fld>
            <a:endParaRPr lang="en-US" dirty="0"/>
          </a:p>
        </p:txBody>
      </p:sp>
      <p:sp>
        <p:nvSpPr>
          <p:cNvPr id="10" name="Date Placeholder 9"/>
          <p:cNvSpPr>
            <a:spLocks noGrp="1"/>
          </p:cNvSpPr>
          <p:nvPr>
            <p:ph type="dt" idx="13"/>
          </p:nvPr>
        </p:nvSpPr>
        <p:spPr/>
        <p:txBody>
          <a:bodyPr/>
          <a:lstStyle/>
          <a:p>
            <a:fld id="{A48DDB6F-2ACB-4D85-85EB-7238383AEC72}" type="datetime8">
              <a:rPr lang="en-US" smtClean="0"/>
              <a:t>2/18/2019 4:42 PM</a:t>
            </a:fld>
            <a:endParaRPr lang="en-US" dirty="0"/>
          </a:p>
        </p:txBody>
      </p:sp>
      <p:sp>
        <p:nvSpPr>
          <p:cNvPr id="5" name="Header Placeholder 4"/>
          <p:cNvSpPr>
            <a:spLocks noGrp="1"/>
          </p:cNvSpPr>
          <p:nvPr>
            <p:ph type="hdr" sz="quarter" idx="15"/>
          </p:nvPr>
        </p:nvSpPr>
        <p:spPr/>
        <p:txBody>
          <a:bodyPr/>
          <a:lstStyle/>
          <a:p>
            <a:endParaRPr lang="en-US" dirty="0"/>
          </a:p>
        </p:txBody>
      </p:sp>
      <p:sp>
        <p:nvSpPr>
          <p:cNvPr id="7" name="Footer Placeholder 6"/>
          <p:cNvSpPr>
            <a:spLocks noGrp="1"/>
          </p:cNvSpPr>
          <p:nvPr>
            <p:ph type="ftr" sz="quarter" idx="16"/>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842756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2/18/2019 4:42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3724293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39</a:t>
            </a:fld>
            <a:endParaRPr lang="en-US" dirty="0"/>
          </a:p>
        </p:txBody>
      </p:sp>
      <p:sp>
        <p:nvSpPr>
          <p:cNvPr id="10" name="Date Placeholder 9"/>
          <p:cNvSpPr>
            <a:spLocks noGrp="1"/>
          </p:cNvSpPr>
          <p:nvPr>
            <p:ph type="dt" idx="13"/>
          </p:nvPr>
        </p:nvSpPr>
        <p:spPr/>
        <p:txBody>
          <a:bodyPr/>
          <a:lstStyle/>
          <a:p>
            <a:fld id="{A48DDB6F-2ACB-4D85-85EB-7238383AEC72}" type="datetime8">
              <a:rPr lang="en-US" smtClean="0"/>
              <a:t>2/18/2019 4:42 PM</a:t>
            </a:fld>
            <a:endParaRPr lang="en-US" dirty="0"/>
          </a:p>
        </p:txBody>
      </p:sp>
      <p:sp>
        <p:nvSpPr>
          <p:cNvPr id="5" name="Header Placeholder 4"/>
          <p:cNvSpPr>
            <a:spLocks noGrp="1"/>
          </p:cNvSpPr>
          <p:nvPr>
            <p:ph type="hdr" sz="quarter" idx="15"/>
          </p:nvPr>
        </p:nvSpPr>
        <p:spPr/>
        <p:txBody>
          <a:bodyPr/>
          <a:lstStyle/>
          <a:p>
            <a:endParaRPr lang="en-US" dirty="0"/>
          </a:p>
        </p:txBody>
      </p:sp>
      <p:sp>
        <p:nvSpPr>
          <p:cNvPr id="7" name="Footer Placeholder 6"/>
          <p:cNvSpPr>
            <a:spLocks noGrp="1"/>
          </p:cNvSpPr>
          <p:nvPr>
            <p:ph type="ftr" sz="quarter" idx="16"/>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475391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2/18/2019 4:42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6619890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2/18/2019 4:42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23053847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42</a:t>
            </a:fld>
            <a:endParaRPr lang="en-US" dirty="0"/>
          </a:p>
        </p:txBody>
      </p:sp>
      <p:sp>
        <p:nvSpPr>
          <p:cNvPr id="10" name="Date Placeholder 9"/>
          <p:cNvSpPr>
            <a:spLocks noGrp="1"/>
          </p:cNvSpPr>
          <p:nvPr>
            <p:ph type="dt" idx="13"/>
          </p:nvPr>
        </p:nvSpPr>
        <p:spPr/>
        <p:txBody>
          <a:bodyPr/>
          <a:lstStyle/>
          <a:p>
            <a:fld id="{A48DDB6F-2ACB-4D85-85EB-7238383AEC72}" type="datetime8">
              <a:rPr lang="en-US" smtClean="0"/>
              <a:t>2/18/2019 4:42 PM</a:t>
            </a:fld>
            <a:endParaRPr lang="en-US" dirty="0"/>
          </a:p>
        </p:txBody>
      </p:sp>
      <p:sp>
        <p:nvSpPr>
          <p:cNvPr id="5" name="Header Placeholder 4"/>
          <p:cNvSpPr>
            <a:spLocks noGrp="1"/>
          </p:cNvSpPr>
          <p:nvPr>
            <p:ph type="hdr" sz="quarter" idx="15"/>
          </p:nvPr>
        </p:nvSpPr>
        <p:spPr/>
        <p:txBody>
          <a:bodyPr/>
          <a:lstStyle/>
          <a:p>
            <a:endParaRPr lang="en-US" dirty="0"/>
          </a:p>
        </p:txBody>
      </p:sp>
      <p:sp>
        <p:nvSpPr>
          <p:cNvPr id="7" name="Footer Placeholder 6"/>
          <p:cNvSpPr>
            <a:spLocks noGrp="1"/>
          </p:cNvSpPr>
          <p:nvPr>
            <p:ph type="ftr" sz="quarter" idx="16"/>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065100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2/18/2019 4:42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32361175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44</a:t>
            </a:fld>
            <a:endParaRPr lang="en-US" dirty="0"/>
          </a:p>
        </p:txBody>
      </p:sp>
      <p:sp>
        <p:nvSpPr>
          <p:cNvPr id="10" name="Date Placeholder 9"/>
          <p:cNvSpPr>
            <a:spLocks noGrp="1"/>
          </p:cNvSpPr>
          <p:nvPr>
            <p:ph type="dt" idx="13"/>
          </p:nvPr>
        </p:nvSpPr>
        <p:spPr/>
        <p:txBody>
          <a:bodyPr/>
          <a:lstStyle/>
          <a:p>
            <a:fld id="{A48DDB6F-2ACB-4D85-85EB-7238383AEC72}" type="datetime8">
              <a:rPr lang="en-US" smtClean="0"/>
              <a:t>2/18/2019 4:42 PM</a:t>
            </a:fld>
            <a:endParaRPr lang="en-US" dirty="0"/>
          </a:p>
        </p:txBody>
      </p:sp>
      <p:sp>
        <p:nvSpPr>
          <p:cNvPr id="5" name="Header Placeholder 4"/>
          <p:cNvSpPr>
            <a:spLocks noGrp="1"/>
          </p:cNvSpPr>
          <p:nvPr>
            <p:ph type="hdr" sz="quarter" idx="15"/>
          </p:nvPr>
        </p:nvSpPr>
        <p:spPr/>
        <p:txBody>
          <a:bodyPr/>
          <a:lstStyle/>
          <a:p>
            <a:endParaRPr lang="en-US" dirty="0"/>
          </a:p>
        </p:txBody>
      </p:sp>
      <p:sp>
        <p:nvSpPr>
          <p:cNvPr id="7" name="Footer Placeholder 6"/>
          <p:cNvSpPr>
            <a:spLocks noGrp="1"/>
          </p:cNvSpPr>
          <p:nvPr>
            <p:ph type="ftr" sz="quarter" idx="16"/>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24557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9AB2E0C1-2107-4DA2-BB49-BDF54AED96B7}" type="datetime8">
              <a:rPr lang="en-US" smtClean="0"/>
              <a:t>2/18/2019 4:42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198139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45</a:t>
            </a:fld>
            <a:endParaRPr lang="en-US" dirty="0"/>
          </a:p>
        </p:txBody>
      </p:sp>
      <p:sp>
        <p:nvSpPr>
          <p:cNvPr id="10" name="Date Placeholder 9"/>
          <p:cNvSpPr>
            <a:spLocks noGrp="1"/>
          </p:cNvSpPr>
          <p:nvPr>
            <p:ph type="dt" idx="13"/>
          </p:nvPr>
        </p:nvSpPr>
        <p:spPr/>
        <p:txBody>
          <a:bodyPr/>
          <a:lstStyle/>
          <a:p>
            <a:fld id="{A48DDB6F-2ACB-4D85-85EB-7238383AEC72}" type="datetime8">
              <a:rPr lang="en-US" smtClean="0"/>
              <a:t>2/18/2019 4:42 PM</a:t>
            </a:fld>
            <a:endParaRPr lang="en-US" dirty="0"/>
          </a:p>
        </p:txBody>
      </p:sp>
      <p:sp>
        <p:nvSpPr>
          <p:cNvPr id="5" name="Header Placeholder 4"/>
          <p:cNvSpPr>
            <a:spLocks noGrp="1"/>
          </p:cNvSpPr>
          <p:nvPr>
            <p:ph type="hdr" sz="quarter" idx="15"/>
          </p:nvPr>
        </p:nvSpPr>
        <p:spPr/>
        <p:txBody>
          <a:bodyPr/>
          <a:lstStyle/>
          <a:p>
            <a:endParaRPr lang="en-US" dirty="0"/>
          </a:p>
        </p:txBody>
      </p:sp>
      <p:sp>
        <p:nvSpPr>
          <p:cNvPr id="7" name="Footer Placeholder 6"/>
          <p:cNvSpPr>
            <a:spLocks noGrp="1"/>
          </p:cNvSpPr>
          <p:nvPr>
            <p:ph type="ftr" sz="quarter" idx="16"/>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787651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2/18/2019 4:42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24082669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2/18/2019 4:42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25853024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48</a:t>
            </a:fld>
            <a:endParaRPr lang="en-US" dirty="0"/>
          </a:p>
        </p:txBody>
      </p:sp>
      <p:sp>
        <p:nvSpPr>
          <p:cNvPr id="10" name="Date Placeholder 9"/>
          <p:cNvSpPr>
            <a:spLocks noGrp="1"/>
          </p:cNvSpPr>
          <p:nvPr>
            <p:ph type="dt" idx="13"/>
          </p:nvPr>
        </p:nvSpPr>
        <p:spPr/>
        <p:txBody>
          <a:bodyPr/>
          <a:lstStyle/>
          <a:p>
            <a:fld id="{A48DDB6F-2ACB-4D85-85EB-7238383AEC72}" type="datetime8">
              <a:rPr lang="en-US" smtClean="0"/>
              <a:t>2/18/2019 4:42 PM</a:t>
            </a:fld>
            <a:endParaRPr lang="en-US" dirty="0"/>
          </a:p>
        </p:txBody>
      </p:sp>
      <p:sp>
        <p:nvSpPr>
          <p:cNvPr id="5" name="Header Placeholder 4"/>
          <p:cNvSpPr>
            <a:spLocks noGrp="1"/>
          </p:cNvSpPr>
          <p:nvPr>
            <p:ph type="hdr" sz="quarter" idx="15"/>
          </p:nvPr>
        </p:nvSpPr>
        <p:spPr/>
        <p:txBody>
          <a:bodyPr/>
          <a:lstStyle/>
          <a:p>
            <a:endParaRPr lang="en-US" dirty="0"/>
          </a:p>
        </p:txBody>
      </p:sp>
      <p:sp>
        <p:nvSpPr>
          <p:cNvPr id="7" name="Footer Placeholder 6"/>
          <p:cNvSpPr>
            <a:spLocks noGrp="1"/>
          </p:cNvSpPr>
          <p:nvPr>
            <p:ph type="ftr" sz="quarter" idx="16"/>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159611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2/18/2019 4:42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40789454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9AB2E0C1-2107-4DA2-BB49-BDF54AED96B7}" type="datetime8">
              <a:rPr lang="en-US" smtClean="0"/>
              <a:t>2/18/2019 4:42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68</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4954194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57AA3956-868B-4200-9482-2B872CEA5530}" type="datetime8">
              <a:rPr lang="en-US" smtClean="0">
                <a:solidFill>
                  <a:prstClr val="black"/>
                </a:solidFill>
              </a:rPr>
              <a:t>2/18/2019 4:42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69</a:t>
            </a:fld>
            <a:endParaRPr lang="en-US" dirty="0">
              <a:solidFill>
                <a:prstClr val="black"/>
              </a:solidFill>
            </a:endParaRPr>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61498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9AB2E0C1-2107-4DA2-BB49-BDF54AED96B7}" type="datetime8">
              <a:rPr lang="en-US" smtClean="0"/>
              <a:t>2/18/2019 4:42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13174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9AB2E0C1-2107-4DA2-BB49-BDF54AED96B7}" type="datetime8">
              <a:rPr lang="en-US" smtClean="0"/>
              <a:t>2/18/2019 4:42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94197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a:t>
            </a:r>
            <a:r>
              <a:rPr lang="en-US" baseline="0" dirty="0"/>
              <a:t> beginners. LOL</a:t>
            </a:r>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9AB2E0C1-2107-4DA2-BB49-BDF54AED96B7}" type="datetime8">
              <a:rPr lang="en-US" smtClean="0"/>
              <a:t>2/18/2019 4:42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715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9AB2E0C1-2107-4DA2-BB49-BDF54AED96B7}" type="datetime8">
              <a:rPr lang="en-US" smtClean="0"/>
              <a:t>2/18/2019 4:42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9303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a:t>
            </a:r>
            <a:r>
              <a:rPr lang="en-US" baseline="0" dirty="0"/>
              <a:t> beginners. LOL</a:t>
            </a:r>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9AB2E0C1-2107-4DA2-BB49-BDF54AED96B7}" type="datetime8">
              <a:rPr lang="en-US" smtClean="0"/>
              <a:t>2/18/2019 4:42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365126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bwMode="auto">
          <a:xfrm>
            <a:off x="272954" y="2139496"/>
            <a:ext cx="6402452" cy="3654405"/>
          </a:xfrm>
          <a:prstGeom prst="rect">
            <a:avLst/>
          </a:prstGeom>
          <a:solidFill>
            <a:schemeClr val="tx1">
              <a:lumMod val="65000"/>
              <a:lumOff val="35000"/>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638" y="2125663"/>
            <a:ext cx="6402388" cy="1828800"/>
          </a:xfrm>
          <a:noFill/>
        </p:spPr>
        <p:txBody>
          <a:bodyPr lIns="146304" tIns="91440" rIns="146304" bIns="91440" anchor="t" anchorCtr="0"/>
          <a:lstStyle>
            <a:lvl1pPr>
              <a:defRPr sz="5400" spc="-100" baseline="0">
                <a:gradFill>
                  <a:gsLst>
                    <a:gs pos="76250">
                      <a:srgbClr val="FFFFFF"/>
                    </a:gs>
                    <a:gs pos="51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2986" y="3954443"/>
            <a:ext cx="6402388" cy="1825625"/>
          </a:xfrm>
        </p:spPr>
        <p:txBody>
          <a:bodyPr tIns="109728" bIns="109728">
            <a:noAutofit/>
          </a:bodyPr>
          <a:lstStyle>
            <a:lvl1pPr marL="0" indent="0">
              <a:spcBef>
                <a:spcPts val="0"/>
              </a:spcBef>
              <a:buNone/>
              <a:defRPr sz="3200">
                <a:gradFill>
                  <a:gsLst>
                    <a:gs pos="76250">
                      <a:srgbClr val="FFFFFF"/>
                    </a:gs>
                    <a:gs pos="51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37298"/>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a:t>
            </a:r>
            <a:r>
              <a:rPr lang="en-US" sz="700" baseline="0" dirty="0">
                <a:gradFill>
                  <a:gsLst>
                    <a:gs pos="0">
                      <a:schemeClr val="tx1"/>
                    </a:gs>
                    <a:gs pos="100000">
                      <a:schemeClr val="tx1"/>
                    </a:gs>
                  </a:gsLst>
                  <a:lin ang="5400000" scaled="0"/>
                </a:gradFill>
                <a:cs typeface="Segoe UI" pitchFamily="34" charset="0"/>
              </a:rPr>
              <a:t> Copyright</a:t>
            </a:r>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t="7813" b="7813"/>
          <a:stretch/>
        </p:blipFill>
        <p:spPr bwMode="ltGray">
          <a:xfrm>
            <a:off x="-1" y="0"/>
            <a:ext cx="12436475" cy="6995517"/>
          </a:xfrm>
          <a:prstGeom prst="rect">
            <a:avLst/>
          </a:prstGeom>
        </p:spPr>
      </p:pic>
      <p:sp>
        <p:nvSpPr>
          <p:cNvPr id="4" name="Rectangle 3"/>
          <p:cNvSpPr/>
          <p:nvPr userDrawn="1"/>
        </p:nvSpPr>
        <p:spPr bwMode="auto">
          <a:xfrm>
            <a:off x="272986" y="2124972"/>
            <a:ext cx="6402452" cy="3654405"/>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638" y="2124972"/>
            <a:ext cx="6402388" cy="1828800"/>
          </a:xfrm>
          <a:noFill/>
        </p:spPr>
        <p:txBody>
          <a:bodyPr lIns="146304" tIns="91440" rIns="146304" bIns="91440" anchor="t" anchorCtr="0"/>
          <a:lstStyle>
            <a:lvl1pPr>
              <a:defRPr sz="5400" spc="-100" baseline="0">
                <a:gradFill>
                  <a:gsLst>
                    <a:gs pos="76250">
                      <a:srgbClr val="FFFFFF"/>
                    </a:gs>
                    <a:gs pos="51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2986" y="3953752"/>
            <a:ext cx="6402388" cy="1825625"/>
          </a:xfrm>
        </p:spPr>
        <p:txBody>
          <a:bodyPr tIns="109728" bIns="109728">
            <a:noAutofit/>
          </a:bodyPr>
          <a:lstStyle>
            <a:lvl1pPr marL="0" indent="0">
              <a:spcBef>
                <a:spcPts val="0"/>
              </a:spcBef>
              <a:buNone/>
              <a:defRPr sz="3200">
                <a:gradFill>
                  <a:gsLst>
                    <a:gs pos="76250">
                      <a:srgbClr val="FFFFFF"/>
                    </a:gs>
                    <a:gs pos="51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2649949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200" y="6162520"/>
            <a:ext cx="1645920" cy="352580"/>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6720706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3D85E-81DC-488B-964A-0A872DF691C4}"/>
              </a:ext>
            </a:extLst>
          </p:cNvPr>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p>
        </p:txBody>
      </p:sp>
      <p:sp>
        <p:nvSpPr>
          <p:cNvPr id="3" name="Subtitle 2">
            <a:extLst>
              <a:ext uri="{FF2B5EF4-FFF2-40B4-BE49-F238E27FC236}">
                <a16:creationId xmlns:a16="http://schemas.microsoft.com/office/drawing/2014/main" id="{FD18FC72-B82B-495A-85D5-D6BE4F873EBC}"/>
              </a:ext>
            </a:extLst>
          </p:cNvPr>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
        <p:nvSpPr>
          <p:cNvPr id="4" name="Date Placeholder 3">
            <a:extLst>
              <a:ext uri="{FF2B5EF4-FFF2-40B4-BE49-F238E27FC236}">
                <a16:creationId xmlns:a16="http://schemas.microsoft.com/office/drawing/2014/main" id="{11BF4108-D190-4F0F-9359-7D75357A4F0F}"/>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D83BF79D-FD66-4684-8447-BE758A35CB12}"/>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EF961C81-2EBC-4CA4-9422-E9688CA42FF8}"/>
              </a:ext>
            </a:extLst>
          </p:cNvPr>
          <p:cNvSpPr>
            <a:spLocks noGrp="1"/>
          </p:cNvSpPr>
          <p:nvPr>
            <p:ph type="sldNum" sz="quarter" idx="12"/>
          </p:nvPr>
        </p:nvSpPr>
        <p:spPr/>
        <p:txBody>
          <a:bodyPr/>
          <a:lstStyle>
            <a:lvl1pPr>
              <a:defRPr/>
            </a:lvl1pPr>
          </a:lstStyle>
          <a:p>
            <a:fld id="{3009A378-5682-4B60-AB70-83BF218ABCDB}" type="slidenum">
              <a:rPr lang="en-US" altLang="en-US"/>
              <a:pPr/>
              <a:t>‹#›</a:t>
            </a:fld>
            <a:endParaRPr lang="en-US" altLang="en-US"/>
          </a:p>
        </p:txBody>
      </p:sp>
    </p:spTree>
    <p:extLst>
      <p:ext uri="{BB962C8B-B14F-4D97-AF65-F5344CB8AC3E}">
        <p14:creationId xmlns:p14="http://schemas.microsoft.com/office/powerpoint/2010/main" val="189021855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19A92-BDD2-4C51-9DFE-13D428F964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11F04E-1D80-4283-9798-2A1E0021F88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E1FEEA-FE5F-48A8-BDA2-1536DE2D082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7D8BDF18-383A-4043-95A0-2E76E7A6DDB5}"/>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075A6547-FB4A-4032-873F-17179B28CDDE}"/>
              </a:ext>
            </a:extLst>
          </p:cNvPr>
          <p:cNvSpPr>
            <a:spLocks noGrp="1"/>
          </p:cNvSpPr>
          <p:nvPr>
            <p:ph type="sldNum" sz="quarter" idx="12"/>
          </p:nvPr>
        </p:nvSpPr>
        <p:spPr/>
        <p:txBody>
          <a:bodyPr/>
          <a:lstStyle>
            <a:lvl1pPr>
              <a:defRPr/>
            </a:lvl1pPr>
          </a:lstStyle>
          <a:p>
            <a:fld id="{0864B74C-2A12-435A-AC42-96A15AEA5F08}" type="slidenum">
              <a:rPr lang="en-US" altLang="en-US"/>
              <a:pPr/>
              <a:t>‹#›</a:t>
            </a:fld>
            <a:endParaRPr lang="en-US" altLang="en-US"/>
          </a:p>
        </p:txBody>
      </p:sp>
    </p:spTree>
    <p:extLst>
      <p:ext uri="{BB962C8B-B14F-4D97-AF65-F5344CB8AC3E}">
        <p14:creationId xmlns:p14="http://schemas.microsoft.com/office/powerpoint/2010/main" val="61545681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3DD2C-B9F4-4CEE-A003-5845321ADF61}"/>
              </a:ext>
            </a:extLst>
          </p:cNvPr>
          <p:cNvSpPr>
            <a:spLocks noGrp="1"/>
          </p:cNvSpPr>
          <p:nvPr>
            <p:ph type="title"/>
          </p:nvPr>
        </p:nvSpPr>
        <p:spPr>
          <a:xfrm>
            <a:off x="848531" y="1743775"/>
            <a:ext cx="10726460" cy="2909528"/>
          </a:xfrm>
        </p:spPr>
        <p:txBody>
          <a:bodyPr anchor="b"/>
          <a:lstStyle>
            <a:lvl1pPr>
              <a:defRPr sz="6119"/>
            </a:lvl1pPr>
          </a:lstStyle>
          <a:p>
            <a:r>
              <a:rPr lang="en-US"/>
              <a:t>Click to edit Master title style</a:t>
            </a:r>
          </a:p>
        </p:txBody>
      </p:sp>
      <p:sp>
        <p:nvSpPr>
          <p:cNvPr id="3" name="Text Placeholder 2">
            <a:extLst>
              <a:ext uri="{FF2B5EF4-FFF2-40B4-BE49-F238E27FC236}">
                <a16:creationId xmlns:a16="http://schemas.microsoft.com/office/drawing/2014/main" id="{97E5DF41-EE4C-48C3-8793-AB599716BDBE}"/>
              </a:ext>
            </a:extLst>
          </p:cNvPr>
          <p:cNvSpPr>
            <a:spLocks noGrp="1"/>
          </p:cNvSpPr>
          <p:nvPr>
            <p:ph type="body" idx="1"/>
          </p:nvPr>
        </p:nvSpPr>
        <p:spPr>
          <a:xfrm>
            <a:off x="848531" y="4680828"/>
            <a:ext cx="10726460" cy="1530052"/>
          </a:xfrm>
        </p:spPr>
        <p:txBody>
          <a:bodyPr/>
          <a:lstStyle>
            <a:lvl1pPr marL="0" indent="0">
              <a:buNone/>
              <a:defRPr sz="2448"/>
            </a:lvl1pPr>
            <a:lvl2pPr marL="466298" indent="0">
              <a:buNone/>
              <a:defRPr sz="2040"/>
            </a:lvl2pPr>
            <a:lvl3pPr marL="932597" indent="0">
              <a:buNone/>
              <a:defRPr sz="1836"/>
            </a:lvl3pPr>
            <a:lvl4pPr marL="1398895" indent="0">
              <a:buNone/>
              <a:defRPr sz="1632"/>
            </a:lvl4pPr>
            <a:lvl5pPr marL="1865193" indent="0">
              <a:buNone/>
              <a:defRPr sz="1632"/>
            </a:lvl5pPr>
            <a:lvl6pPr marL="2331491" indent="0">
              <a:buNone/>
              <a:defRPr sz="1632"/>
            </a:lvl6pPr>
            <a:lvl7pPr marL="2797790" indent="0">
              <a:buNone/>
              <a:defRPr sz="1632"/>
            </a:lvl7pPr>
            <a:lvl8pPr marL="3264088" indent="0">
              <a:buNone/>
              <a:defRPr sz="1632"/>
            </a:lvl8pPr>
            <a:lvl9pPr marL="3730386" indent="0">
              <a:buNone/>
              <a:defRPr sz="1632"/>
            </a:lvl9pPr>
          </a:lstStyle>
          <a:p>
            <a:pPr lvl="0"/>
            <a:r>
              <a:rPr lang="en-US"/>
              <a:t>Edit Master text styles</a:t>
            </a:r>
          </a:p>
        </p:txBody>
      </p:sp>
      <p:sp>
        <p:nvSpPr>
          <p:cNvPr id="4" name="Date Placeholder 3">
            <a:extLst>
              <a:ext uri="{FF2B5EF4-FFF2-40B4-BE49-F238E27FC236}">
                <a16:creationId xmlns:a16="http://schemas.microsoft.com/office/drawing/2014/main" id="{A4A73AFE-44D0-4C60-8CFA-EA239B0D2CF2}"/>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40DDDF18-1B14-4F12-A808-0F1918C005BF}"/>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0A81E9F8-A461-40AE-8813-24C93F4C20CE}"/>
              </a:ext>
            </a:extLst>
          </p:cNvPr>
          <p:cNvSpPr>
            <a:spLocks noGrp="1"/>
          </p:cNvSpPr>
          <p:nvPr>
            <p:ph type="sldNum" sz="quarter" idx="12"/>
          </p:nvPr>
        </p:nvSpPr>
        <p:spPr/>
        <p:txBody>
          <a:bodyPr/>
          <a:lstStyle>
            <a:lvl1pPr>
              <a:defRPr/>
            </a:lvl1pPr>
          </a:lstStyle>
          <a:p>
            <a:fld id="{AC0BF061-7283-4EC4-908A-34628DBADF22}" type="slidenum">
              <a:rPr lang="en-US" altLang="en-US"/>
              <a:pPr/>
              <a:t>‹#›</a:t>
            </a:fld>
            <a:endParaRPr lang="en-US" altLang="en-US"/>
          </a:p>
        </p:txBody>
      </p:sp>
    </p:spTree>
    <p:extLst>
      <p:ext uri="{BB962C8B-B14F-4D97-AF65-F5344CB8AC3E}">
        <p14:creationId xmlns:p14="http://schemas.microsoft.com/office/powerpoint/2010/main" val="148802124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FBDD5-7451-4BEC-8B79-ACE5928046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677E1B-6D75-4FAE-9288-206F184A4EC7}"/>
              </a:ext>
            </a:extLst>
          </p:cNvPr>
          <p:cNvSpPr>
            <a:spLocks noGrp="1"/>
          </p:cNvSpPr>
          <p:nvPr>
            <p:ph sz="half" idx="1"/>
          </p:nvPr>
        </p:nvSpPr>
        <p:spPr>
          <a:xfrm>
            <a:off x="932735" y="2020641"/>
            <a:ext cx="5181865" cy="41967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90DF1A-BA0A-41F5-BE49-F1DC45A233E3}"/>
              </a:ext>
            </a:extLst>
          </p:cNvPr>
          <p:cNvSpPr>
            <a:spLocks noGrp="1"/>
          </p:cNvSpPr>
          <p:nvPr>
            <p:ph sz="half" idx="2"/>
          </p:nvPr>
        </p:nvSpPr>
        <p:spPr>
          <a:xfrm>
            <a:off x="6321875" y="2020641"/>
            <a:ext cx="5181865" cy="41967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9F7B47-DBFB-4B38-8FE5-08DE8B17A4A0}"/>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E4C5FD6A-06D7-47EA-9CF6-22D12D670AA7}"/>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B4A37F3A-FFE5-4701-A59F-BB98CBF6EF87}"/>
              </a:ext>
            </a:extLst>
          </p:cNvPr>
          <p:cNvSpPr>
            <a:spLocks noGrp="1"/>
          </p:cNvSpPr>
          <p:nvPr>
            <p:ph type="sldNum" sz="quarter" idx="12"/>
          </p:nvPr>
        </p:nvSpPr>
        <p:spPr/>
        <p:txBody>
          <a:bodyPr/>
          <a:lstStyle>
            <a:lvl1pPr>
              <a:defRPr/>
            </a:lvl1pPr>
          </a:lstStyle>
          <a:p>
            <a:fld id="{EE3513AA-6525-4E07-BCD5-7D66D4F642A8}" type="slidenum">
              <a:rPr lang="en-US" altLang="en-US"/>
              <a:pPr/>
              <a:t>‹#›</a:t>
            </a:fld>
            <a:endParaRPr lang="en-US" altLang="en-US"/>
          </a:p>
        </p:txBody>
      </p:sp>
    </p:spTree>
    <p:extLst>
      <p:ext uri="{BB962C8B-B14F-4D97-AF65-F5344CB8AC3E}">
        <p14:creationId xmlns:p14="http://schemas.microsoft.com/office/powerpoint/2010/main" val="337428711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0D37A-0597-45D2-BF4D-B9E89513474A}"/>
              </a:ext>
            </a:extLst>
          </p:cNvPr>
          <p:cNvSpPr>
            <a:spLocks noGrp="1"/>
          </p:cNvSpPr>
          <p:nvPr>
            <p:ph type="title"/>
          </p:nvPr>
        </p:nvSpPr>
        <p:spPr>
          <a:xfrm>
            <a:off x="857167" y="372394"/>
            <a:ext cx="10726460" cy="13519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94F3DF-ABE0-4B45-A446-6C416FC71C8C}"/>
              </a:ext>
            </a:extLst>
          </p:cNvPr>
          <p:cNvSpPr>
            <a:spLocks noGrp="1"/>
          </p:cNvSpPr>
          <p:nvPr>
            <p:ph type="body" idx="1"/>
          </p:nvPr>
        </p:nvSpPr>
        <p:spPr>
          <a:xfrm>
            <a:off x="857168" y="1714631"/>
            <a:ext cx="5261751"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4" name="Content Placeholder 3">
            <a:extLst>
              <a:ext uri="{FF2B5EF4-FFF2-40B4-BE49-F238E27FC236}">
                <a16:creationId xmlns:a16="http://schemas.microsoft.com/office/drawing/2014/main" id="{5A7714A9-A54A-412D-8B87-BA9E0A337CFF}"/>
              </a:ext>
            </a:extLst>
          </p:cNvPr>
          <p:cNvSpPr>
            <a:spLocks noGrp="1"/>
          </p:cNvSpPr>
          <p:nvPr>
            <p:ph sz="half" idx="2"/>
          </p:nvPr>
        </p:nvSpPr>
        <p:spPr>
          <a:xfrm>
            <a:off x="857168" y="2554944"/>
            <a:ext cx="5261751" cy="37579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50D6FB-60FB-485B-AF17-A0B0B325FB66}"/>
              </a:ext>
            </a:extLst>
          </p:cNvPr>
          <p:cNvSpPr>
            <a:spLocks noGrp="1"/>
          </p:cNvSpPr>
          <p:nvPr>
            <p:ph type="body" sz="quarter" idx="3"/>
          </p:nvPr>
        </p:nvSpPr>
        <p:spPr>
          <a:xfrm>
            <a:off x="6295965" y="1714631"/>
            <a:ext cx="5287662"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6" name="Content Placeholder 5">
            <a:extLst>
              <a:ext uri="{FF2B5EF4-FFF2-40B4-BE49-F238E27FC236}">
                <a16:creationId xmlns:a16="http://schemas.microsoft.com/office/drawing/2014/main" id="{95CB19BB-2250-4CD6-85CD-86E8310E490E}"/>
              </a:ext>
            </a:extLst>
          </p:cNvPr>
          <p:cNvSpPr>
            <a:spLocks noGrp="1"/>
          </p:cNvSpPr>
          <p:nvPr>
            <p:ph sz="quarter" idx="4"/>
          </p:nvPr>
        </p:nvSpPr>
        <p:spPr>
          <a:xfrm>
            <a:off x="6295965" y="2554944"/>
            <a:ext cx="5287662" cy="37579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8AEC71-5A9E-4DCC-A155-6FCBCEEF6063}"/>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023EDA04-6FFC-4676-8972-DD71D1F0B99E}"/>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2DE8D3EA-71BD-442E-BA3C-EEF68A4EF355}"/>
              </a:ext>
            </a:extLst>
          </p:cNvPr>
          <p:cNvSpPr>
            <a:spLocks noGrp="1"/>
          </p:cNvSpPr>
          <p:nvPr>
            <p:ph type="sldNum" sz="quarter" idx="12"/>
          </p:nvPr>
        </p:nvSpPr>
        <p:spPr/>
        <p:txBody>
          <a:bodyPr/>
          <a:lstStyle>
            <a:lvl1pPr>
              <a:defRPr/>
            </a:lvl1pPr>
          </a:lstStyle>
          <a:p>
            <a:fld id="{0F4A8EDF-6959-4A00-A6EA-C5BF944C7F04}" type="slidenum">
              <a:rPr lang="en-US" altLang="en-US"/>
              <a:pPr/>
              <a:t>‹#›</a:t>
            </a:fld>
            <a:endParaRPr lang="en-US" altLang="en-US"/>
          </a:p>
        </p:txBody>
      </p:sp>
    </p:spTree>
    <p:extLst>
      <p:ext uri="{BB962C8B-B14F-4D97-AF65-F5344CB8AC3E}">
        <p14:creationId xmlns:p14="http://schemas.microsoft.com/office/powerpoint/2010/main" val="3037048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2E1F6-2249-4ED1-98CA-28151C5908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38715F-7153-4435-95FD-DB872D04D5D4}"/>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A5FCE626-A894-4BEE-96E9-2A88B4FB16E3}"/>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C818A7D2-6E61-4B22-BFB4-CFBBA5124A96}"/>
              </a:ext>
            </a:extLst>
          </p:cNvPr>
          <p:cNvSpPr>
            <a:spLocks noGrp="1"/>
          </p:cNvSpPr>
          <p:nvPr>
            <p:ph type="sldNum" sz="quarter" idx="12"/>
          </p:nvPr>
        </p:nvSpPr>
        <p:spPr/>
        <p:txBody>
          <a:bodyPr/>
          <a:lstStyle>
            <a:lvl1pPr>
              <a:defRPr/>
            </a:lvl1pPr>
          </a:lstStyle>
          <a:p>
            <a:fld id="{F8AB5C7A-3F55-4784-A51D-5F72C877232F}" type="slidenum">
              <a:rPr lang="en-US" altLang="en-US"/>
              <a:pPr/>
              <a:t>‹#›</a:t>
            </a:fld>
            <a:endParaRPr lang="en-US" altLang="en-US"/>
          </a:p>
        </p:txBody>
      </p:sp>
    </p:spTree>
    <p:extLst>
      <p:ext uri="{BB962C8B-B14F-4D97-AF65-F5344CB8AC3E}">
        <p14:creationId xmlns:p14="http://schemas.microsoft.com/office/powerpoint/2010/main" val="159826817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B0585F-CB36-4AF3-8ADB-C649B36E0592}"/>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F804CC24-EB10-4314-954F-DCC9AF05A01A}"/>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2B1CBB8B-7C8E-4840-A481-545F60413615}"/>
              </a:ext>
            </a:extLst>
          </p:cNvPr>
          <p:cNvSpPr>
            <a:spLocks noGrp="1"/>
          </p:cNvSpPr>
          <p:nvPr>
            <p:ph type="sldNum" sz="quarter" idx="12"/>
          </p:nvPr>
        </p:nvSpPr>
        <p:spPr/>
        <p:txBody>
          <a:bodyPr/>
          <a:lstStyle>
            <a:lvl1pPr>
              <a:defRPr/>
            </a:lvl1pPr>
          </a:lstStyle>
          <a:p>
            <a:fld id="{D731D323-BBF9-4ED2-BE4A-ACDC7A2ACD01}" type="slidenum">
              <a:rPr lang="en-US" altLang="en-US"/>
              <a:pPr/>
              <a:t>‹#›</a:t>
            </a:fld>
            <a:endParaRPr lang="en-US" altLang="en-US"/>
          </a:p>
        </p:txBody>
      </p:sp>
    </p:spTree>
    <p:extLst>
      <p:ext uri="{BB962C8B-B14F-4D97-AF65-F5344CB8AC3E}">
        <p14:creationId xmlns:p14="http://schemas.microsoft.com/office/powerpoint/2010/main" val="134386093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E60DD-D7F8-4243-81AA-C3259BB3CBAF}"/>
              </a:ext>
            </a:extLst>
          </p:cNvPr>
          <p:cNvSpPr>
            <a:spLocks noGrp="1"/>
          </p:cNvSpPr>
          <p:nvPr>
            <p:ph type="title"/>
          </p:nvPr>
        </p:nvSpPr>
        <p:spPr>
          <a:xfrm>
            <a:off x="857168" y="466302"/>
            <a:ext cx="4011627" cy="1632056"/>
          </a:xfrm>
        </p:spPr>
        <p:txBody>
          <a:bodyPr anchor="b"/>
          <a:lstStyle>
            <a:lvl1pPr>
              <a:defRPr sz="3264"/>
            </a:lvl1pPr>
          </a:lstStyle>
          <a:p>
            <a:r>
              <a:rPr lang="en-US"/>
              <a:t>Click to edit Master title style</a:t>
            </a:r>
          </a:p>
        </p:txBody>
      </p:sp>
      <p:sp>
        <p:nvSpPr>
          <p:cNvPr id="3" name="Content Placeholder 2">
            <a:extLst>
              <a:ext uri="{FF2B5EF4-FFF2-40B4-BE49-F238E27FC236}">
                <a16:creationId xmlns:a16="http://schemas.microsoft.com/office/drawing/2014/main" id="{912EBC79-C724-4CCF-8EFA-E1B57CA062C6}"/>
              </a:ext>
            </a:extLst>
          </p:cNvPr>
          <p:cNvSpPr>
            <a:spLocks noGrp="1"/>
          </p:cNvSpPr>
          <p:nvPr>
            <p:ph idx="1"/>
          </p:nvPr>
        </p:nvSpPr>
        <p:spPr>
          <a:xfrm>
            <a:off x="5287662" y="1007083"/>
            <a:ext cx="6295965" cy="4970646"/>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ECE8B1-D0C5-4635-B439-B5124FEB8CDC}"/>
              </a:ext>
            </a:extLst>
          </p:cNvPr>
          <p:cNvSpPr>
            <a:spLocks noGrp="1"/>
          </p:cNvSpPr>
          <p:nvPr>
            <p:ph type="body" sz="half" idx="2"/>
          </p:nvPr>
        </p:nvSpPr>
        <p:spPr>
          <a:xfrm>
            <a:off x="857168" y="2098357"/>
            <a:ext cx="401162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a:extLst>
              <a:ext uri="{FF2B5EF4-FFF2-40B4-BE49-F238E27FC236}">
                <a16:creationId xmlns:a16="http://schemas.microsoft.com/office/drawing/2014/main" id="{270C26C4-3DFF-4ABA-BB02-81359B4A8BD6}"/>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447F0DA6-5AD5-43FD-81CE-5E003A2C00FB}"/>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CE15851D-37D2-400E-8B66-9E8E5D5E90DF}"/>
              </a:ext>
            </a:extLst>
          </p:cNvPr>
          <p:cNvSpPr>
            <a:spLocks noGrp="1"/>
          </p:cNvSpPr>
          <p:nvPr>
            <p:ph type="sldNum" sz="quarter" idx="12"/>
          </p:nvPr>
        </p:nvSpPr>
        <p:spPr/>
        <p:txBody>
          <a:bodyPr/>
          <a:lstStyle>
            <a:lvl1pPr>
              <a:defRPr/>
            </a:lvl1pPr>
          </a:lstStyle>
          <a:p>
            <a:fld id="{A1172E40-D422-4EBD-AADE-04704A7AE497}" type="slidenum">
              <a:rPr lang="en-US" altLang="en-US"/>
              <a:pPr/>
              <a:t>‹#›</a:t>
            </a:fld>
            <a:endParaRPr lang="en-US" altLang="en-US"/>
          </a:p>
        </p:txBody>
      </p:sp>
    </p:spTree>
    <p:extLst>
      <p:ext uri="{BB962C8B-B14F-4D97-AF65-F5344CB8AC3E}">
        <p14:creationId xmlns:p14="http://schemas.microsoft.com/office/powerpoint/2010/main" val="81448187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0868D-8500-4257-B8A6-CE3429F75256}"/>
              </a:ext>
            </a:extLst>
          </p:cNvPr>
          <p:cNvSpPr>
            <a:spLocks noGrp="1"/>
          </p:cNvSpPr>
          <p:nvPr>
            <p:ph type="title"/>
          </p:nvPr>
        </p:nvSpPr>
        <p:spPr>
          <a:xfrm>
            <a:off x="857168" y="466302"/>
            <a:ext cx="4011627" cy="1632056"/>
          </a:xfrm>
        </p:spPr>
        <p:txBody>
          <a:bodyPr anchor="b"/>
          <a:lstStyle>
            <a:lvl1pPr>
              <a:defRPr sz="3264"/>
            </a:lvl1pPr>
          </a:lstStyle>
          <a:p>
            <a:r>
              <a:rPr lang="en-US"/>
              <a:t>Click to edit Master title style</a:t>
            </a:r>
          </a:p>
        </p:txBody>
      </p:sp>
      <p:sp>
        <p:nvSpPr>
          <p:cNvPr id="3" name="Picture Placeholder 2">
            <a:extLst>
              <a:ext uri="{FF2B5EF4-FFF2-40B4-BE49-F238E27FC236}">
                <a16:creationId xmlns:a16="http://schemas.microsoft.com/office/drawing/2014/main" id="{CD52BE6B-6202-4A6A-AFC5-5D97832B457E}"/>
              </a:ext>
            </a:extLst>
          </p:cNvPr>
          <p:cNvSpPr>
            <a:spLocks noGrp="1"/>
          </p:cNvSpPr>
          <p:nvPr>
            <p:ph type="pic" idx="1"/>
          </p:nvPr>
        </p:nvSpPr>
        <p:spPr>
          <a:xfrm>
            <a:off x="5287662" y="1007083"/>
            <a:ext cx="6295965" cy="4970646"/>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endParaRPr lang="en-US"/>
          </a:p>
        </p:txBody>
      </p:sp>
      <p:sp>
        <p:nvSpPr>
          <p:cNvPr id="4" name="Text Placeholder 3">
            <a:extLst>
              <a:ext uri="{FF2B5EF4-FFF2-40B4-BE49-F238E27FC236}">
                <a16:creationId xmlns:a16="http://schemas.microsoft.com/office/drawing/2014/main" id="{5857F114-5C2D-4293-861E-877C9E23CBF9}"/>
              </a:ext>
            </a:extLst>
          </p:cNvPr>
          <p:cNvSpPr>
            <a:spLocks noGrp="1"/>
          </p:cNvSpPr>
          <p:nvPr>
            <p:ph type="body" sz="half" idx="2"/>
          </p:nvPr>
        </p:nvSpPr>
        <p:spPr>
          <a:xfrm>
            <a:off x="857168" y="2098357"/>
            <a:ext cx="401162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a:extLst>
              <a:ext uri="{FF2B5EF4-FFF2-40B4-BE49-F238E27FC236}">
                <a16:creationId xmlns:a16="http://schemas.microsoft.com/office/drawing/2014/main" id="{C1904CA7-F32A-40B7-859C-F0DABA98DFB6}"/>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D7DE89B8-8DD0-46B5-A995-1D180890630C}"/>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D8C215FC-B3F5-4C24-8092-A0A5E8CC0941}"/>
              </a:ext>
            </a:extLst>
          </p:cNvPr>
          <p:cNvSpPr>
            <a:spLocks noGrp="1"/>
          </p:cNvSpPr>
          <p:nvPr>
            <p:ph type="sldNum" sz="quarter" idx="12"/>
          </p:nvPr>
        </p:nvSpPr>
        <p:spPr/>
        <p:txBody>
          <a:bodyPr/>
          <a:lstStyle>
            <a:lvl1pPr>
              <a:defRPr/>
            </a:lvl1pPr>
          </a:lstStyle>
          <a:p>
            <a:fld id="{E4ACA091-33E2-4A2C-90A7-8404952CDE82}" type="slidenum">
              <a:rPr lang="en-US" altLang="en-US"/>
              <a:pPr/>
              <a:t>‹#›</a:t>
            </a:fld>
            <a:endParaRPr lang="en-US" altLang="en-US"/>
          </a:p>
        </p:txBody>
      </p:sp>
    </p:spTree>
    <p:extLst>
      <p:ext uri="{BB962C8B-B14F-4D97-AF65-F5344CB8AC3E}">
        <p14:creationId xmlns:p14="http://schemas.microsoft.com/office/powerpoint/2010/main" val="281795474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4903C-F379-48C3-B0BA-6556199B41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6B72AF-902C-42E4-AA2F-D884D13480B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1A0341-A157-4FEE-80CB-E9E5E89937EF}"/>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D7840476-F30C-49FC-9345-A981B378388A}"/>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46EF8B0A-D59E-4FD5-ACB3-7C718FBDD4BA}"/>
              </a:ext>
            </a:extLst>
          </p:cNvPr>
          <p:cNvSpPr>
            <a:spLocks noGrp="1"/>
          </p:cNvSpPr>
          <p:nvPr>
            <p:ph type="sldNum" sz="quarter" idx="12"/>
          </p:nvPr>
        </p:nvSpPr>
        <p:spPr/>
        <p:txBody>
          <a:bodyPr/>
          <a:lstStyle>
            <a:lvl1pPr>
              <a:defRPr/>
            </a:lvl1pPr>
          </a:lstStyle>
          <a:p>
            <a:fld id="{FC67851C-A854-4D97-A8E9-611DA9E1EB6E}" type="slidenum">
              <a:rPr lang="en-US" altLang="en-US"/>
              <a:pPr/>
              <a:t>‹#›</a:t>
            </a:fld>
            <a:endParaRPr lang="en-US" altLang="en-US"/>
          </a:p>
        </p:txBody>
      </p:sp>
    </p:spTree>
    <p:extLst>
      <p:ext uri="{BB962C8B-B14F-4D97-AF65-F5344CB8AC3E}">
        <p14:creationId xmlns:p14="http://schemas.microsoft.com/office/powerpoint/2010/main" val="308915777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615A72-B942-4F06-B7A9-5A73EF3FDE44}"/>
              </a:ext>
            </a:extLst>
          </p:cNvPr>
          <p:cNvSpPr>
            <a:spLocks noGrp="1"/>
          </p:cNvSpPr>
          <p:nvPr>
            <p:ph type="title" orient="vert"/>
          </p:nvPr>
        </p:nvSpPr>
        <p:spPr>
          <a:xfrm>
            <a:off x="8860988" y="621736"/>
            <a:ext cx="2642751" cy="559562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B81205-9806-4533-A30B-41D5A8C440E1}"/>
              </a:ext>
            </a:extLst>
          </p:cNvPr>
          <p:cNvSpPr>
            <a:spLocks noGrp="1"/>
          </p:cNvSpPr>
          <p:nvPr>
            <p:ph type="body" orient="vert" idx="1"/>
          </p:nvPr>
        </p:nvSpPr>
        <p:spPr>
          <a:xfrm>
            <a:off x="932736" y="621736"/>
            <a:ext cx="7720978" cy="559562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909B93-CECD-4E7B-87C5-3594885BE1E8}"/>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82FF079F-89CE-49BE-BB52-D1CF6C437D8C}"/>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D5B9D1DD-8711-4213-B7A9-5982A425DCBA}"/>
              </a:ext>
            </a:extLst>
          </p:cNvPr>
          <p:cNvSpPr>
            <a:spLocks noGrp="1"/>
          </p:cNvSpPr>
          <p:nvPr>
            <p:ph type="sldNum" sz="quarter" idx="12"/>
          </p:nvPr>
        </p:nvSpPr>
        <p:spPr/>
        <p:txBody>
          <a:bodyPr/>
          <a:lstStyle>
            <a:lvl1pPr>
              <a:defRPr/>
            </a:lvl1pPr>
          </a:lstStyle>
          <a:p>
            <a:fld id="{856DEA04-1BF6-423A-8E0D-1B0F4AD837A2}" type="slidenum">
              <a:rPr lang="en-US" altLang="en-US"/>
              <a:pPr/>
              <a:t>‹#›</a:t>
            </a:fld>
            <a:endParaRPr lang="en-US" altLang="en-US"/>
          </a:p>
        </p:txBody>
      </p:sp>
    </p:spTree>
    <p:extLst>
      <p:ext uri="{BB962C8B-B14F-4D97-AF65-F5344CB8AC3E}">
        <p14:creationId xmlns:p14="http://schemas.microsoft.com/office/powerpoint/2010/main" val="1624011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3.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67"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E3FBC8E-471C-4D55-854B-D73A57F09284}"/>
              </a:ext>
            </a:extLst>
          </p:cNvPr>
          <p:cNvSpPr>
            <a:spLocks noGrp="1" noChangeArrowheads="1"/>
          </p:cNvSpPr>
          <p:nvPr>
            <p:ph type="title"/>
          </p:nvPr>
        </p:nvSpPr>
        <p:spPr bwMode="auto">
          <a:xfrm>
            <a:off x="932736" y="621736"/>
            <a:ext cx="10571004" cy="1165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9B00B9C0-1032-409C-8615-3D00B58319A6}"/>
              </a:ext>
            </a:extLst>
          </p:cNvPr>
          <p:cNvSpPr>
            <a:spLocks noGrp="1" noChangeArrowheads="1"/>
          </p:cNvSpPr>
          <p:nvPr>
            <p:ph type="body" idx="1"/>
          </p:nvPr>
        </p:nvSpPr>
        <p:spPr bwMode="auto">
          <a:xfrm>
            <a:off x="932736" y="2020641"/>
            <a:ext cx="10571004" cy="4196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C6E41A97-8836-4D8D-B189-9FD8CDAC6578}"/>
              </a:ext>
            </a:extLst>
          </p:cNvPr>
          <p:cNvSpPr>
            <a:spLocks noGrp="1" noChangeArrowheads="1"/>
          </p:cNvSpPr>
          <p:nvPr>
            <p:ph type="dt" sz="half" idx="2"/>
          </p:nvPr>
        </p:nvSpPr>
        <p:spPr bwMode="auto">
          <a:xfrm>
            <a:off x="932736" y="6372789"/>
            <a:ext cx="2590932" cy="466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28"/>
            </a:lvl1pPr>
          </a:lstStyle>
          <a:p>
            <a:endParaRPr lang="en-US" altLang="en-US"/>
          </a:p>
        </p:txBody>
      </p:sp>
      <p:sp>
        <p:nvSpPr>
          <p:cNvPr id="1029" name="Rectangle 5">
            <a:extLst>
              <a:ext uri="{FF2B5EF4-FFF2-40B4-BE49-F238E27FC236}">
                <a16:creationId xmlns:a16="http://schemas.microsoft.com/office/drawing/2014/main" id="{FBA0A3C4-4DFF-4E81-81F7-8C7EDB3CB6D7}"/>
              </a:ext>
            </a:extLst>
          </p:cNvPr>
          <p:cNvSpPr>
            <a:spLocks noGrp="1" noChangeArrowheads="1"/>
          </p:cNvSpPr>
          <p:nvPr>
            <p:ph type="ftr" sz="quarter" idx="3"/>
          </p:nvPr>
        </p:nvSpPr>
        <p:spPr bwMode="auto">
          <a:xfrm>
            <a:off x="4249129" y="6372789"/>
            <a:ext cx="3938217" cy="466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28"/>
            </a:lvl1pPr>
          </a:lstStyle>
          <a:p>
            <a:endParaRPr lang="en-US" altLang="en-US"/>
          </a:p>
        </p:txBody>
      </p:sp>
      <p:sp>
        <p:nvSpPr>
          <p:cNvPr id="1030" name="Rectangle 6">
            <a:extLst>
              <a:ext uri="{FF2B5EF4-FFF2-40B4-BE49-F238E27FC236}">
                <a16:creationId xmlns:a16="http://schemas.microsoft.com/office/drawing/2014/main" id="{24B51C0E-D52E-4F64-8066-B3DD8A00D9A6}"/>
              </a:ext>
            </a:extLst>
          </p:cNvPr>
          <p:cNvSpPr>
            <a:spLocks noGrp="1" noChangeArrowheads="1"/>
          </p:cNvSpPr>
          <p:nvPr>
            <p:ph type="sldNum" sz="quarter" idx="4"/>
          </p:nvPr>
        </p:nvSpPr>
        <p:spPr bwMode="auto">
          <a:xfrm>
            <a:off x="8912807" y="6372789"/>
            <a:ext cx="2590932" cy="466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28"/>
            </a:lvl1pPr>
          </a:lstStyle>
          <a:p>
            <a:fld id="{6293DD5C-E68C-4A98-935E-D13BF490B800}" type="slidenum">
              <a:rPr lang="en-US" altLang="en-US"/>
              <a:pPr/>
              <a:t>‹#›</a:t>
            </a:fld>
            <a:endParaRPr lang="en-US" altLang="en-US"/>
          </a:p>
        </p:txBody>
      </p:sp>
    </p:spTree>
    <p:extLst>
      <p:ext uri="{BB962C8B-B14F-4D97-AF65-F5344CB8AC3E}">
        <p14:creationId xmlns:p14="http://schemas.microsoft.com/office/powerpoint/2010/main" val="1774462985"/>
      </p:ext>
    </p:extLst>
  </p:cSld>
  <p:clrMap bg1="lt1" tx1="dk1" bg2="lt2" tx2="dk2" accent1="accent1" accent2="accent2" accent3="accent3" accent4="accent4" accent5="accent5" accent6="accent6" hlink="hlink" folHlink="folHlink"/>
  <p:sldLayoutIdLst>
    <p:sldLayoutId id="2147484269" r:id="rId1"/>
    <p:sldLayoutId id="2147484270" r:id="rId2"/>
    <p:sldLayoutId id="2147484271" r:id="rId3"/>
    <p:sldLayoutId id="2147484272" r:id="rId4"/>
    <p:sldLayoutId id="2147484273" r:id="rId5"/>
    <p:sldLayoutId id="2147484274" r:id="rId6"/>
    <p:sldLayoutId id="2147484275" r:id="rId7"/>
    <p:sldLayoutId id="2147484276" r:id="rId8"/>
    <p:sldLayoutId id="2147484277" r:id="rId9"/>
    <p:sldLayoutId id="2147484278" r:id="rId10"/>
    <p:sldLayoutId id="2147484279" r:id="rId11"/>
  </p:sldLayoutIdLst>
  <p:txStyles>
    <p:titleStyle>
      <a:lvl1pPr algn="ctr" rtl="0" fontAlgn="base">
        <a:spcBef>
          <a:spcPct val="0"/>
        </a:spcBef>
        <a:spcAft>
          <a:spcPct val="0"/>
        </a:spcAft>
        <a:defRPr sz="4488" kern="1200">
          <a:solidFill>
            <a:schemeClr val="tx2"/>
          </a:solidFill>
          <a:latin typeface="+mj-lt"/>
          <a:ea typeface="+mj-ea"/>
          <a:cs typeface="+mj-cs"/>
        </a:defRPr>
      </a:lvl1pPr>
      <a:lvl2pPr algn="ctr" rtl="0" fontAlgn="base">
        <a:spcBef>
          <a:spcPct val="0"/>
        </a:spcBef>
        <a:spcAft>
          <a:spcPct val="0"/>
        </a:spcAft>
        <a:defRPr sz="4488">
          <a:solidFill>
            <a:schemeClr val="tx2"/>
          </a:solidFill>
          <a:latin typeface="Times" panose="02020603050405020304" pitchFamily="18" charset="0"/>
        </a:defRPr>
      </a:lvl2pPr>
      <a:lvl3pPr algn="ctr" rtl="0" fontAlgn="base">
        <a:spcBef>
          <a:spcPct val="0"/>
        </a:spcBef>
        <a:spcAft>
          <a:spcPct val="0"/>
        </a:spcAft>
        <a:defRPr sz="4488">
          <a:solidFill>
            <a:schemeClr val="tx2"/>
          </a:solidFill>
          <a:latin typeface="Times" panose="02020603050405020304" pitchFamily="18" charset="0"/>
        </a:defRPr>
      </a:lvl3pPr>
      <a:lvl4pPr algn="ctr" rtl="0" fontAlgn="base">
        <a:spcBef>
          <a:spcPct val="0"/>
        </a:spcBef>
        <a:spcAft>
          <a:spcPct val="0"/>
        </a:spcAft>
        <a:defRPr sz="4488">
          <a:solidFill>
            <a:schemeClr val="tx2"/>
          </a:solidFill>
          <a:latin typeface="Times" panose="02020603050405020304" pitchFamily="18" charset="0"/>
        </a:defRPr>
      </a:lvl4pPr>
      <a:lvl5pPr algn="ctr" rtl="0" fontAlgn="base">
        <a:spcBef>
          <a:spcPct val="0"/>
        </a:spcBef>
        <a:spcAft>
          <a:spcPct val="0"/>
        </a:spcAft>
        <a:defRPr sz="4488">
          <a:solidFill>
            <a:schemeClr val="tx2"/>
          </a:solidFill>
          <a:latin typeface="Times" panose="02020603050405020304" pitchFamily="18" charset="0"/>
        </a:defRPr>
      </a:lvl5pPr>
      <a:lvl6pPr marL="466298" algn="ctr" rtl="0" fontAlgn="base">
        <a:spcBef>
          <a:spcPct val="0"/>
        </a:spcBef>
        <a:spcAft>
          <a:spcPct val="0"/>
        </a:spcAft>
        <a:defRPr sz="4488">
          <a:solidFill>
            <a:schemeClr val="tx2"/>
          </a:solidFill>
          <a:latin typeface="Times" panose="02020603050405020304" pitchFamily="18" charset="0"/>
        </a:defRPr>
      </a:lvl6pPr>
      <a:lvl7pPr marL="932597" algn="ctr" rtl="0" fontAlgn="base">
        <a:spcBef>
          <a:spcPct val="0"/>
        </a:spcBef>
        <a:spcAft>
          <a:spcPct val="0"/>
        </a:spcAft>
        <a:defRPr sz="4488">
          <a:solidFill>
            <a:schemeClr val="tx2"/>
          </a:solidFill>
          <a:latin typeface="Times" panose="02020603050405020304" pitchFamily="18" charset="0"/>
        </a:defRPr>
      </a:lvl7pPr>
      <a:lvl8pPr marL="1398895" algn="ctr" rtl="0" fontAlgn="base">
        <a:spcBef>
          <a:spcPct val="0"/>
        </a:spcBef>
        <a:spcAft>
          <a:spcPct val="0"/>
        </a:spcAft>
        <a:defRPr sz="4488">
          <a:solidFill>
            <a:schemeClr val="tx2"/>
          </a:solidFill>
          <a:latin typeface="Times" panose="02020603050405020304" pitchFamily="18" charset="0"/>
        </a:defRPr>
      </a:lvl8pPr>
      <a:lvl9pPr marL="1865193" algn="ctr" rtl="0" fontAlgn="base">
        <a:spcBef>
          <a:spcPct val="0"/>
        </a:spcBef>
        <a:spcAft>
          <a:spcPct val="0"/>
        </a:spcAft>
        <a:defRPr sz="4488">
          <a:solidFill>
            <a:schemeClr val="tx2"/>
          </a:solidFill>
          <a:latin typeface="Times" panose="02020603050405020304" pitchFamily="18" charset="0"/>
        </a:defRPr>
      </a:lvl9pPr>
    </p:titleStyle>
    <p:bodyStyle>
      <a:lvl1pPr marL="349724" indent="-349724" algn="l" rtl="0" fontAlgn="base">
        <a:spcBef>
          <a:spcPct val="20000"/>
        </a:spcBef>
        <a:spcAft>
          <a:spcPct val="0"/>
        </a:spcAft>
        <a:buChar char="•"/>
        <a:defRPr sz="3264" kern="1200">
          <a:solidFill>
            <a:schemeClr val="tx1"/>
          </a:solidFill>
          <a:latin typeface="+mn-lt"/>
          <a:ea typeface="+mn-ea"/>
          <a:cs typeface="+mn-cs"/>
        </a:defRPr>
      </a:lvl1pPr>
      <a:lvl2pPr marL="757735" indent="-291436" algn="l" rtl="0" fontAlgn="base">
        <a:spcBef>
          <a:spcPct val="20000"/>
        </a:spcBef>
        <a:spcAft>
          <a:spcPct val="0"/>
        </a:spcAft>
        <a:buChar char="–"/>
        <a:defRPr sz="2856" kern="1200">
          <a:solidFill>
            <a:schemeClr val="tx1"/>
          </a:solidFill>
          <a:latin typeface="+mn-lt"/>
          <a:ea typeface="+mn-ea"/>
          <a:cs typeface="+mn-cs"/>
        </a:defRPr>
      </a:lvl2pPr>
      <a:lvl3pPr marL="1165746" indent="-233149" algn="l" rtl="0" fontAlgn="base">
        <a:spcBef>
          <a:spcPct val="20000"/>
        </a:spcBef>
        <a:spcAft>
          <a:spcPct val="0"/>
        </a:spcAft>
        <a:buChar char="•"/>
        <a:defRPr sz="2448" kern="1200">
          <a:solidFill>
            <a:schemeClr val="tx1"/>
          </a:solidFill>
          <a:latin typeface="+mn-lt"/>
          <a:ea typeface="+mn-ea"/>
          <a:cs typeface="+mn-cs"/>
        </a:defRPr>
      </a:lvl3pPr>
      <a:lvl4pPr marL="1632044" indent="-233149" algn="l" rtl="0" fontAlgn="base">
        <a:spcBef>
          <a:spcPct val="20000"/>
        </a:spcBef>
        <a:spcAft>
          <a:spcPct val="0"/>
        </a:spcAft>
        <a:buChar char="–"/>
        <a:defRPr sz="2040" kern="1200">
          <a:solidFill>
            <a:schemeClr val="tx1"/>
          </a:solidFill>
          <a:latin typeface="+mn-lt"/>
          <a:ea typeface="+mn-ea"/>
          <a:cs typeface="+mn-cs"/>
        </a:defRPr>
      </a:lvl4pPr>
      <a:lvl5pPr marL="2098342" indent="-233149" algn="l" rtl="0" fontAlgn="base">
        <a:spcBef>
          <a:spcPct val="20000"/>
        </a:spcBef>
        <a:spcAft>
          <a:spcPct val="0"/>
        </a:spcAft>
        <a:buChar char="»"/>
        <a:defRPr sz="2040"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4.xml"/><Relationship Id="rId4" Type="http://schemas.openxmlformats.org/officeDocument/2006/relationships/hyperlink" Target="https://commons.wikimedia.org/wiki/File:HTML5_logo_and_wordmark.svg"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4.xml"/><Relationship Id="rId4" Type="http://schemas.openxmlformats.org/officeDocument/2006/relationships/hyperlink" Target="http://commons.wikimedia.org/wiki/File:PHP-logo.svg"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3" Type="http://schemas.openxmlformats.org/officeDocument/2006/relationships/image" Target="../media/image14.com"/><Relationship Id="rId2" Type="http://schemas.openxmlformats.org/officeDocument/2006/relationships/notesSlide" Target="../notesSlides/notesSlide15.xml"/><Relationship Id="rId1" Type="http://schemas.openxmlformats.org/officeDocument/2006/relationships/slideLayout" Target="../slideLayouts/slideLayout34.xml"/><Relationship Id="rId4" Type="http://schemas.openxmlformats.org/officeDocument/2006/relationships/hyperlink" Target="http://wilmerbarriosjr.blogspot.com/"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4.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7.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7.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7.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3.xml"/><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8" Type="http://schemas.openxmlformats.org/officeDocument/2006/relationships/hyperlink" Target="http://www.palentino.es/blog/los-oscar-a-las-mejores-herramientas-de-administracion-gui-para-mysql-parte-ii/" TargetMode="External"/><Relationship Id="rId3" Type="http://schemas.openxmlformats.org/officeDocument/2006/relationships/image" Target="../media/image9.png"/><Relationship Id="rId7"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34.xml"/><Relationship Id="rId6" Type="http://schemas.openxmlformats.org/officeDocument/2006/relationships/hyperlink" Target="https://en.wikipedia.org/wiki/File:Xampp_logo.svg" TargetMode="External"/><Relationship Id="rId5" Type="http://schemas.openxmlformats.org/officeDocument/2006/relationships/image" Target="../media/image10.png"/><Relationship Id="rId4" Type="http://schemas.openxmlformats.org/officeDocument/2006/relationships/hyperlink" Target="https://commons.wikimedia.org/wiki/File:Visual_Studio_Code_0.10.1_icon.p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C9760F-B39D-4CC3-9338-C91E32236055}"/>
              </a:ext>
            </a:extLst>
          </p:cNvPr>
          <p:cNvSpPr>
            <a:spLocks noGrp="1"/>
          </p:cNvSpPr>
          <p:nvPr>
            <p:ph type="title"/>
          </p:nvPr>
        </p:nvSpPr>
        <p:spPr>
          <a:xfrm>
            <a:off x="274638" y="2125663"/>
            <a:ext cx="6402388" cy="1828800"/>
          </a:xfrm>
        </p:spPr>
        <p:txBody>
          <a:bodyPr/>
          <a:lstStyle/>
          <a:p>
            <a:r>
              <a:rPr lang="en-US" dirty="0"/>
              <a:t>Intro To PHP –</a:t>
            </a:r>
            <a:br>
              <a:rPr lang="en-US" dirty="0"/>
            </a:br>
            <a:r>
              <a:rPr lang="en-US" dirty="0"/>
              <a:t>Your Journey Begins</a:t>
            </a:r>
          </a:p>
        </p:txBody>
      </p:sp>
      <p:sp>
        <p:nvSpPr>
          <p:cNvPr id="5" name="Text Placeholder 4">
            <a:extLst>
              <a:ext uri="{FF2B5EF4-FFF2-40B4-BE49-F238E27FC236}">
                <a16:creationId xmlns:a16="http://schemas.microsoft.com/office/drawing/2014/main" id="{64931369-B12E-4FD4-ADD4-C2ABD89E7115}"/>
              </a:ext>
            </a:extLst>
          </p:cNvPr>
          <p:cNvSpPr>
            <a:spLocks noGrp="1"/>
          </p:cNvSpPr>
          <p:nvPr>
            <p:ph type="body" sz="quarter" idx="14"/>
          </p:nvPr>
        </p:nvSpPr>
        <p:spPr>
          <a:xfrm>
            <a:off x="272986" y="3954443"/>
            <a:ext cx="6402388" cy="1825625"/>
          </a:xfrm>
        </p:spPr>
        <p:txBody>
          <a:bodyPr/>
          <a:lstStyle/>
          <a:p>
            <a:r>
              <a:rPr lang="en-US" dirty="0"/>
              <a:t>Speaker : Chester Chin</a:t>
            </a:r>
          </a:p>
          <a:p>
            <a:endParaRPr lang="en-US" dirty="0"/>
          </a:p>
        </p:txBody>
      </p:sp>
    </p:spTree>
    <p:extLst>
      <p:ext uri="{BB962C8B-B14F-4D97-AF65-F5344CB8AC3E}">
        <p14:creationId xmlns:p14="http://schemas.microsoft.com/office/powerpoint/2010/main" val="3184576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7" y="1439862"/>
            <a:ext cx="11887200" cy="4173450"/>
          </a:xfrm>
        </p:spPr>
        <p:txBody>
          <a:bodyPr/>
          <a:lstStyle/>
          <a:p>
            <a:r>
              <a:rPr lang="en-US" sz="3200" dirty="0"/>
              <a:t>Is a process that leads from an original formulation of a computing problem to executable computer programs. Programming involves activities such as analysis, developing understanding, generating algorithms, verification of requirements of algorithms including their correctness and resources consumption, and implementation (commonly referred to as coding) of algorithms in a target programming language. Source code is written in one or more programming languages. The purpose of programming is to find a sequence of instructions that will automate performing a specific task or solving a given problem. </a:t>
            </a:r>
          </a:p>
        </p:txBody>
      </p:sp>
    </p:spTree>
    <p:extLst>
      <p:ext uri="{BB962C8B-B14F-4D97-AF65-F5344CB8AC3E}">
        <p14:creationId xmlns:p14="http://schemas.microsoft.com/office/powerpoint/2010/main" val="15677978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2428357"/>
          </a:xfrm>
        </p:spPr>
        <p:txBody>
          <a:bodyPr/>
          <a:lstStyle/>
          <a:p>
            <a:r>
              <a:rPr lang="en-US" sz="5400" dirty="0"/>
              <a:t>Basically…. </a:t>
            </a:r>
            <a:br>
              <a:rPr lang="en-US" sz="5400" dirty="0"/>
            </a:br>
            <a:r>
              <a:rPr lang="en-US" sz="5400" dirty="0"/>
              <a:t>You ask the computer to do stuff for you.</a:t>
            </a:r>
            <a:br>
              <a:rPr lang="en-US" sz="5400" dirty="0"/>
            </a:br>
            <a:endParaRPr lang="en-US" sz="5400" dirty="0"/>
          </a:p>
        </p:txBody>
      </p:sp>
    </p:spTree>
    <p:extLst>
      <p:ext uri="{BB962C8B-B14F-4D97-AF65-F5344CB8AC3E}">
        <p14:creationId xmlns:p14="http://schemas.microsoft.com/office/powerpoint/2010/main" val="28033270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0837" y="1820862"/>
            <a:ext cx="11887200" cy="1597360"/>
          </a:xfrm>
        </p:spPr>
        <p:txBody>
          <a:bodyPr/>
          <a:lstStyle/>
          <a:p>
            <a:r>
              <a:rPr lang="en-US" sz="4800" dirty="0"/>
              <a:t>Codes are not that scary. *</a:t>
            </a:r>
            <a:br>
              <a:rPr lang="en-US" dirty="0"/>
            </a:br>
            <a:endParaRPr lang="en-US" sz="5400" dirty="0"/>
          </a:p>
        </p:txBody>
      </p:sp>
    </p:spTree>
    <p:extLst>
      <p:ext uri="{BB962C8B-B14F-4D97-AF65-F5344CB8AC3E}">
        <p14:creationId xmlns:p14="http://schemas.microsoft.com/office/powerpoint/2010/main" val="31316653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72732" y="717728"/>
            <a:ext cx="10127781" cy="2862322"/>
          </a:xfrm>
          <a:prstGeom prst="rect">
            <a:avLst/>
          </a:prstGeom>
          <a:noFill/>
        </p:spPr>
        <p:txBody>
          <a:bodyPr wrap="square" rtlCol="0">
            <a:spAutoFit/>
          </a:bodyPr>
          <a:lstStyle/>
          <a:p>
            <a:r>
              <a:rPr lang="en-US" sz="3600" dirty="0"/>
              <a:t>In SQL Language:</a:t>
            </a:r>
          </a:p>
          <a:p>
            <a:r>
              <a:rPr lang="en-US" sz="3600" dirty="0"/>
              <a:t>SELECT </a:t>
            </a:r>
            <a:r>
              <a:rPr lang="en-US" sz="3600" dirty="0">
                <a:solidFill>
                  <a:srgbClr val="FF0000"/>
                </a:solidFill>
              </a:rPr>
              <a:t>*</a:t>
            </a:r>
            <a:r>
              <a:rPr lang="en-US" sz="3600" dirty="0"/>
              <a:t> </a:t>
            </a:r>
          </a:p>
          <a:p>
            <a:r>
              <a:rPr lang="en-US" sz="3600" dirty="0"/>
              <a:t>	FROM </a:t>
            </a:r>
            <a:r>
              <a:rPr lang="en-US" sz="3600" dirty="0">
                <a:solidFill>
                  <a:srgbClr val="FFFF00"/>
                </a:solidFill>
              </a:rPr>
              <a:t>Book</a:t>
            </a:r>
            <a:r>
              <a:rPr lang="en-US" sz="3600" dirty="0"/>
              <a:t> </a:t>
            </a:r>
          </a:p>
          <a:p>
            <a:r>
              <a:rPr lang="en-US" sz="3600" dirty="0"/>
              <a:t>	WHERE price </a:t>
            </a:r>
            <a:r>
              <a:rPr lang="en-US" sz="3600" dirty="0">
                <a:solidFill>
                  <a:srgbClr val="00B050"/>
                </a:solidFill>
              </a:rPr>
              <a:t>&gt; 100.00 </a:t>
            </a:r>
          </a:p>
          <a:p>
            <a:r>
              <a:rPr lang="en-US" sz="3600" dirty="0"/>
              <a:t>ORDER BY </a:t>
            </a:r>
            <a:r>
              <a:rPr lang="en-US" sz="3600" dirty="0">
                <a:solidFill>
                  <a:schemeClr val="accent1">
                    <a:lumMod val="25000"/>
                    <a:lumOff val="75000"/>
                  </a:schemeClr>
                </a:solidFill>
              </a:rPr>
              <a:t>title</a:t>
            </a:r>
            <a:r>
              <a:rPr lang="en-US" sz="3600" dirty="0"/>
              <a:t>;</a:t>
            </a:r>
            <a:endParaRPr lang="en-US" sz="3600" b="1" dirty="0">
              <a:solidFill>
                <a:schemeClr val="bg1"/>
              </a:solidFill>
              <a:latin typeface="+mj-lt"/>
            </a:endParaRPr>
          </a:p>
        </p:txBody>
      </p:sp>
      <p:sp>
        <p:nvSpPr>
          <p:cNvPr id="6" name="TextBox 5"/>
          <p:cNvSpPr txBox="1"/>
          <p:nvPr/>
        </p:nvSpPr>
        <p:spPr>
          <a:xfrm>
            <a:off x="772731" y="3995678"/>
            <a:ext cx="10127781" cy="2308324"/>
          </a:xfrm>
          <a:prstGeom prst="rect">
            <a:avLst/>
          </a:prstGeom>
          <a:noFill/>
        </p:spPr>
        <p:txBody>
          <a:bodyPr wrap="square" rtlCol="0">
            <a:spAutoFit/>
          </a:bodyPr>
          <a:lstStyle/>
          <a:p>
            <a:r>
              <a:rPr lang="en-US" sz="3600" dirty="0"/>
              <a:t>In Human Language:</a:t>
            </a:r>
          </a:p>
          <a:p>
            <a:r>
              <a:rPr lang="en-US" sz="3600" dirty="0"/>
              <a:t>I want a list </a:t>
            </a:r>
            <a:r>
              <a:rPr lang="en-US" sz="3600" u="sng" dirty="0">
                <a:solidFill>
                  <a:srgbClr val="FF0000"/>
                </a:solidFill>
              </a:rPr>
              <a:t>all</a:t>
            </a:r>
            <a:r>
              <a:rPr lang="en-US" sz="3600" dirty="0"/>
              <a:t> of </a:t>
            </a:r>
            <a:r>
              <a:rPr lang="en-US" sz="3600" dirty="0">
                <a:solidFill>
                  <a:srgbClr val="FFFF00"/>
                </a:solidFill>
              </a:rPr>
              <a:t>books</a:t>
            </a:r>
            <a:r>
              <a:rPr lang="en-US" sz="3600" dirty="0"/>
              <a:t> in the </a:t>
            </a:r>
            <a:r>
              <a:rPr lang="en-US" sz="3600" dirty="0">
                <a:solidFill>
                  <a:schemeClr val="accent1">
                    <a:lumMod val="25000"/>
                    <a:lumOff val="75000"/>
                  </a:schemeClr>
                </a:solidFill>
              </a:rPr>
              <a:t>order of alphabetical order according to title</a:t>
            </a:r>
            <a:r>
              <a:rPr lang="en-US" sz="3600" dirty="0"/>
              <a:t> where the </a:t>
            </a:r>
            <a:r>
              <a:rPr lang="en-US" sz="3600" dirty="0">
                <a:solidFill>
                  <a:srgbClr val="00B050"/>
                </a:solidFill>
              </a:rPr>
              <a:t>price is more than 100.</a:t>
            </a:r>
          </a:p>
        </p:txBody>
      </p:sp>
    </p:spTree>
    <p:extLst>
      <p:ext uri="{BB962C8B-B14F-4D97-AF65-F5344CB8AC3E}">
        <p14:creationId xmlns:p14="http://schemas.microsoft.com/office/powerpoint/2010/main" val="26907302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B4009E"/>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50837" y="1820862"/>
            <a:ext cx="11887200" cy="2262158"/>
          </a:xfrm>
        </p:spPr>
        <p:txBody>
          <a:bodyPr/>
          <a:lstStyle/>
          <a:p>
            <a:r>
              <a:rPr lang="en-US" sz="4800" dirty="0"/>
              <a:t>Codes are not that scary. </a:t>
            </a:r>
            <a:br>
              <a:rPr lang="en-US" sz="4800" dirty="0"/>
            </a:br>
            <a:r>
              <a:rPr lang="en-US" sz="4800" dirty="0"/>
              <a:t>If you know how to read them.</a:t>
            </a:r>
            <a:br>
              <a:rPr lang="en-US" dirty="0"/>
            </a:br>
            <a:endParaRPr lang="en-US" sz="5400" dirty="0"/>
          </a:p>
        </p:txBody>
      </p:sp>
    </p:spTree>
    <p:extLst>
      <p:ext uri="{BB962C8B-B14F-4D97-AF65-F5344CB8AC3E}">
        <p14:creationId xmlns:p14="http://schemas.microsoft.com/office/powerpoint/2010/main" val="22629701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2145A"/>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50837" y="1820862"/>
            <a:ext cx="11887200" cy="1680460"/>
          </a:xfrm>
        </p:spPr>
        <p:txBody>
          <a:bodyPr/>
          <a:lstStyle/>
          <a:p>
            <a:r>
              <a:rPr lang="en-US" sz="5400" dirty="0"/>
              <a:t>Question : What are the language we are going to learn?</a:t>
            </a:r>
          </a:p>
        </p:txBody>
      </p:sp>
    </p:spTree>
    <p:extLst>
      <p:ext uri="{BB962C8B-B14F-4D97-AF65-F5344CB8AC3E}">
        <p14:creationId xmlns:p14="http://schemas.microsoft.com/office/powerpoint/2010/main" val="13804349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BCF2"/>
        </a:solidFill>
        <a:effectLst/>
      </p:bgPr>
    </p:bg>
    <p:spTree>
      <p:nvGrpSpPr>
        <p:cNvPr id="1" name=""/>
        <p:cNvGrpSpPr/>
        <p:nvPr/>
      </p:nvGrpSpPr>
      <p:grpSpPr>
        <a:xfrm>
          <a:off x="0" y="0"/>
          <a:ext cx="0" cy="0"/>
          <a:chOff x="0" y="0"/>
          <a:chExt cx="0" cy="0"/>
        </a:xfrm>
      </p:grpSpPr>
      <p:pic>
        <p:nvPicPr>
          <p:cNvPr id="7" name="Picture 6" descr="A close up of a sign&#10;&#10;Description generated with high confidence">
            <a:extLst>
              <a:ext uri="{FF2B5EF4-FFF2-40B4-BE49-F238E27FC236}">
                <a16:creationId xmlns:a16="http://schemas.microsoft.com/office/drawing/2014/main" id="{C9AC8E05-2518-4D22-A3C4-161E677C3B99}"/>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384005" y="2531381"/>
            <a:ext cx="1668463" cy="1668463"/>
          </a:xfrm>
          <a:prstGeom prst="rect">
            <a:avLst/>
          </a:prstGeom>
        </p:spPr>
      </p:pic>
      <p:sp>
        <p:nvSpPr>
          <p:cNvPr id="10" name="Title 9">
            <a:extLst>
              <a:ext uri="{FF2B5EF4-FFF2-40B4-BE49-F238E27FC236}">
                <a16:creationId xmlns:a16="http://schemas.microsoft.com/office/drawing/2014/main" id="{BA426FB3-A904-4CE4-9B0A-679B85197532}"/>
              </a:ext>
            </a:extLst>
          </p:cNvPr>
          <p:cNvSpPr>
            <a:spLocks noGrp="1"/>
          </p:cNvSpPr>
          <p:nvPr>
            <p:ph type="title"/>
          </p:nvPr>
        </p:nvSpPr>
        <p:spPr>
          <a:xfrm>
            <a:off x="1798637" y="4792662"/>
            <a:ext cx="9829800" cy="627864"/>
          </a:xfrm>
        </p:spPr>
        <p:txBody>
          <a:bodyPr/>
          <a:lstStyle/>
          <a:p>
            <a:r>
              <a:rPr lang="en-US" sz="3200" dirty="0"/>
              <a:t>Basically responsible for everything* you see in your browser.</a:t>
            </a:r>
          </a:p>
        </p:txBody>
      </p:sp>
    </p:spTree>
    <p:extLst>
      <p:ext uri="{BB962C8B-B14F-4D97-AF65-F5344CB8AC3E}">
        <p14:creationId xmlns:p14="http://schemas.microsoft.com/office/powerpoint/2010/main" val="29552899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bg1"/>
                </a:solidFill>
              </a:rPr>
              <a:t>HTML</a:t>
            </a:r>
            <a:br>
              <a:rPr lang="en-US" dirty="0">
                <a:solidFill>
                  <a:schemeClr val="bg1"/>
                </a:solidFill>
              </a:rPr>
            </a:br>
            <a:endParaRPr lang="en-US" dirty="0">
              <a:solidFill>
                <a:schemeClr val="bg1"/>
              </a:solidFill>
            </a:endParaRPr>
          </a:p>
        </p:txBody>
      </p:sp>
      <p:sp>
        <p:nvSpPr>
          <p:cNvPr id="5" name="Text Placeholder 4"/>
          <p:cNvSpPr>
            <a:spLocks noGrp="1"/>
          </p:cNvSpPr>
          <p:nvPr>
            <p:ph type="body" sz="quarter" idx="10"/>
          </p:nvPr>
        </p:nvSpPr>
        <p:spPr>
          <a:xfrm>
            <a:off x="274638" y="1221157"/>
            <a:ext cx="11048999" cy="5226046"/>
          </a:xfrm>
        </p:spPr>
        <p:txBody>
          <a:bodyPr/>
          <a:lstStyle/>
          <a:p>
            <a:r>
              <a:rPr lang="en-US" sz="2800" dirty="0">
                <a:solidFill>
                  <a:srgbClr val="0000CD"/>
                </a:solidFill>
              </a:rPr>
              <a:t>&lt;</a:t>
            </a:r>
            <a:r>
              <a:rPr lang="en-US" sz="2800" dirty="0">
                <a:solidFill>
                  <a:srgbClr val="A52A2A"/>
                </a:solidFill>
              </a:rPr>
              <a:t>!DOCTYPE</a:t>
            </a:r>
            <a:r>
              <a:rPr lang="en-US" sz="2800" dirty="0">
                <a:solidFill>
                  <a:srgbClr val="FF0000"/>
                </a:solidFill>
              </a:rPr>
              <a:t> html</a:t>
            </a:r>
            <a:r>
              <a:rPr lang="en-US" sz="2800" dirty="0">
                <a:solidFill>
                  <a:srgbClr val="0000CD"/>
                </a:solidFill>
              </a:rPr>
              <a:t>&gt;</a:t>
            </a:r>
            <a:br>
              <a:rPr lang="en-US" sz="2800" dirty="0">
                <a:solidFill>
                  <a:srgbClr val="000000"/>
                </a:solidFill>
              </a:rPr>
            </a:br>
            <a:r>
              <a:rPr lang="en-US" sz="2800" dirty="0">
                <a:solidFill>
                  <a:srgbClr val="0000CD"/>
                </a:solidFill>
              </a:rPr>
              <a:t>&lt;</a:t>
            </a:r>
            <a:r>
              <a:rPr lang="en-US" sz="2800" dirty="0">
                <a:solidFill>
                  <a:srgbClr val="A52A2A"/>
                </a:solidFill>
              </a:rPr>
              <a:t>html</a:t>
            </a:r>
            <a:r>
              <a:rPr lang="en-US" sz="2800" dirty="0">
                <a:solidFill>
                  <a:srgbClr val="0000CD"/>
                </a:solidFill>
              </a:rPr>
              <a:t>&gt;</a:t>
            </a:r>
            <a:br>
              <a:rPr lang="en-US" sz="2800" dirty="0">
                <a:solidFill>
                  <a:srgbClr val="000000"/>
                </a:solidFill>
              </a:rPr>
            </a:br>
            <a:r>
              <a:rPr lang="en-US" sz="2800" dirty="0">
                <a:solidFill>
                  <a:srgbClr val="0000CD"/>
                </a:solidFill>
              </a:rPr>
              <a:t>&lt;</a:t>
            </a:r>
            <a:r>
              <a:rPr lang="en-US" sz="2800" dirty="0">
                <a:solidFill>
                  <a:srgbClr val="A52A2A"/>
                </a:solidFill>
              </a:rPr>
              <a:t>head</a:t>
            </a:r>
            <a:r>
              <a:rPr lang="en-US" sz="2800" dirty="0">
                <a:solidFill>
                  <a:srgbClr val="0000CD"/>
                </a:solidFill>
              </a:rPr>
              <a:t>&gt;</a:t>
            </a:r>
            <a:br>
              <a:rPr lang="en-US" sz="2800" dirty="0">
                <a:solidFill>
                  <a:srgbClr val="000000"/>
                </a:solidFill>
              </a:rPr>
            </a:br>
            <a:r>
              <a:rPr lang="en-US" sz="2800" dirty="0">
                <a:solidFill>
                  <a:srgbClr val="0000CD"/>
                </a:solidFill>
              </a:rPr>
              <a:t>&lt;</a:t>
            </a:r>
            <a:r>
              <a:rPr lang="en-US" sz="2800" dirty="0">
                <a:solidFill>
                  <a:srgbClr val="A52A2A"/>
                </a:solidFill>
              </a:rPr>
              <a:t>title</a:t>
            </a:r>
            <a:r>
              <a:rPr lang="en-US" sz="2800" dirty="0">
                <a:solidFill>
                  <a:srgbClr val="0000CD"/>
                </a:solidFill>
              </a:rPr>
              <a:t>&gt;</a:t>
            </a:r>
            <a:r>
              <a:rPr lang="en-US" sz="2800" dirty="0">
                <a:solidFill>
                  <a:srgbClr val="000000"/>
                </a:solidFill>
              </a:rPr>
              <a:t>Page Title</a:t>
            </a:r>
            <a:r>
              <a:rPr lang="en-US" sz="2800" dirty="0">
                <a:solidFill>
                  <a:srgbClr val="0000CD"/>
                </a:solidFill>
              </a:rPr>
              <a:t>&lt;</a:t>
            </a:r>
            <a:r>
              <a:rPr lang="en-US" sz="2800" dirty="0">
                <a:solidFill>
                  <a:srgbClr val="A52A2A"/>
                </a:solidFill>
              </a:rPr>
              <a:t>/title</a:t>
            </a:r>
            <a:r>
              <a:rPr lang="en-US" sz="2800" dirty="0">
                <a:solidFill>
                  <a:srgbClr val="0000CD"/>
                </a:solidFill>
              </a:rPr>
              <a:t>&gt;</a:t>
            </a:r>
            <a:br>
              <a:rPr lang="en-US" sz="2800" dirty="0">
                <a:solidFill>
                  <a:srgbClr val="000000"/>
                </a:solidFill>
              </a:rPr>
            </a:br>
            <a:r>
              <a:rPr lang="en-US" sz="2800" dirty="0">
                <a:solidFill>
                  <a:srgbClr val="0000CD"/>
                </a:solidFill>
              </a:rPr>
              <a:t>&lt;</a:t>
            </a:r>
            <a:r>
              <a:rPr lang="en-US" sz="2800" dirty="0">
                <a:solidFill>
                  <a:srgbClr val="A52A2A"/>
                </a:solidFill>
              </a:rPr>
              <a:t>/head</a:t>
            </a:r>
            <a:r>
              <a:rPr lang="en-US" sz="2800" dirty="0">
                <a:solidFill>
                  <a:srgbClr val="0000CD"/>
                </a:solidFill>
              </a:rPr>
              <a:t>&gt;</a:t>
            </a:r>
            <a:br>
              <a:rPr lang="en-US" sz="2800" dirty="0">
                <a:solidFill>
                  <a:srgbClr val="000000"/>
                </a:solidFill>
              </a:rPr>
            </a:br>
            <a:r>
              <a:rPr lang="en-US" sz="2800" dirty="0">
                <a:solidFill>
                  <a:srgbClr val="0000CD"/>
                </a:solidFill>
              </a:rPr>
              <a:t>&lt;</a:t>
            </a:r>
            <a:r>
              <a:rPr lang="en-US" sz="2800" dirty="0">
                <a:solidFill>
                  <a:srgbClr val="A52A2A"/>
                </a:solidFill>
              </a:rPr>
              <a:t>body</a:t>
            </a:r>
            <a:r>
              <a:rPr lang="en-US" sz="2800" dirty="0">
                <a:solidFill>
                  <a:srgbClr val="0000CD"/>
                </a:solidFill>
              </a:rPr>
              <a:t>&gt;</a:t>
            </a:r>
            <a:br>
              <a:rPr lang="en-US" sz="2800" dirty="0">
                <a:solidFill>
                  <a:srgbClr val="000000"/>
                </a:solidFill>
              </a:rPr>
            </a:br>
            <a:br>
              <a:rPr lang="en-US" sz="2800" dirty="0">
                <a:solidFill>
                  <a:srgbClr val="000000"/>
                </a:solidFill>
              </a:rPr>
            </a:br>
            <a:r>
              <a:rPr lang="en-US" sz="2800" dirty="0">
                <a:solidFill>
                  <a:srgbClr val="0000CD"/>
                </a:solidFill>
              </a:rPr>
              <a:t>&lt;</a:t>
            </a:r>
            <a:r>
              <a:rPr lang="en-US" sz="2800" dirty="0">
                <a:solidFill>
                  <a:srgbClr val="A52A2A"/>
                </a:solidFill>
              </a:rPr>
              <a:t>h1</a:t>
            </a:r>
            <a:r>
              <a:rPr lang="en-US" sz="2800" dirty="0">
                <a:solidFill>
                  <a:srgbClr val="0000CD"/>
                </a:solidFill>
              </a:rPr>
              <a:t>&gt;</a:t>
            </a:r>
            <a:r>
              <a:rPr lang="en-US" sz="2800" dirty="0">
                <a:solidFill>
                  <a:srgbClr val="000000"/>
                </a:solidFill>
              </a:rPr>
              <a:t>This is a Heading</a:t>
            </a:r>
            <a:r>
              <a:rPr lang="en-US" sz="2800" dirty="0">
                <a:solidFill>
                  <a:srgbClr val="0000CD"/>
                </a:solidFill>
              </a:rPr>
              <a:t>&lt;</a:t>
            </a:r>
            <a:r>
              <a:rPr lang="en-US" sz="2800" dirty="0">
                <a:solidFill>
                  <a:srgbClr val="A52A2A"/>
                </a:solidFill>
              </a:rPr>
              <a:t>/h1</a:t>
            </a:r>
            <a:r>
              <a:rPr lang="en-US" sz="2800" dirty="0">
                <a:solidFill>
                  <a:srgbClr val="0000CD"/>
                </a:solidFill>
              </a:rPr>
              <a:t>&gt;</a:t>
            </a:r>
            <a:br>
              <a:rPr lang="en-US" sz="2800" dirty="0">
                <a:solidFill>
                  <a:srgbClr val="000000"/>
                </a:solidFill>
              </a:rPr>
            </a:br>
            <a:r>
              <a:rPr lang="en-US" sz="2800" dirty="0">
                <a:solidFill>
                  <a:srgbClr val="0000CD"/>
                </a:solidFill>
              </a:rPr>
              <a:t>&lt;</a:t>
            </a:r>
            <a:r>
              <a:rPr lang="en-US" sz="2800" dirty="0">
                <a:solidFill>
                  <a:srgbClr val="A52A2A"/>
                </a:solidFill>
              </a:rPr>
              <a:t>p</a:t>
            </a:r>
            <a:r>
              <a:rPr lang="en-US" sz="2800" dirty="0">
                <a:solidFill>
                  <a:srgbClr val="0000CD"/>
                </a:solidFill>
              </a:rPr>
              <a:t>&gt;</a:t>
            </a:r>
            <a:r>
              <a:rPr lang="en-US" sz="2800" dirty="0">
                <a:solidFill>
                  <a:srgbClr val="000000"/>
                </a:solidFill>
              </a:rPr>
              <a:t>This is a paragraph.</a:t>
            </a:r>
            <a:r>
              <a:rPr lang="en-US" sz="2800" dirty="0">
                <a:solidFill>
                  <a:srgbClr val="0000CD"/>
                </a:solidFill>
              </a:rPr>
              <a:t>&lt;</a:t>
            </a:r>
            <a:r>
              <a:rPr lang="en-US" sz="2800" dirty="0">
                <a:solidFill>
                  <a:srgbClr val="A52A2A"/>
                </a:solidFill>
              </a:rPr>
              <a:t>/p</a:t>
            </a:r>
            <a:r>
              <a:rPr lang="en-US" sz="2800" dirty="0">
                <a:solidFill>
                  <a:srgbClr val="0000CD"/>
                </a:solidFill>
              </a:rPr>
              <a:t>&gt;</a:t>
            </a:r>
            <a:br>
              <a:rPr lang="en-US" sz="2800" dirty="0">
                <a:solidFill>
                  <a:srgbClr val="000000"/>
                </a:solidFill>
              </a:rPr>
            </a:br>
            <a:br>
              <a:rPr lang="en-US" sz="2800" dirty="0">
                <a:solidFill>
                  <a:srgbClr val="000000"/>
                </a:solidFill>
              </a:rPr>
            </a:br>
            <a:r>
              <a:rPr lang="en-US" sz="2800" dirty="0">
                <a:solidFill>
                  <a:srgbClr val="0000CD"/>
                </a:solidFill>
              </a:rPr>
              <a:t>&lt;</a:t>
            </a:r>
            <a:r>
              <a:rPr lang="en-US" sz="2800" dirty="0">
                <a:solidFill>
                  <a:srgbClr val="A52A2A"/>
                </a:solidFill>
              </a:rPr>
              <a:t>/body</a:t>
            </a:r>
            <a:r>
              <a:rPr lang="en-US" sz="2800" dirty="0">
                <a:solidFill>
                  <a:srgbClr val="0000CD"/>
                </a:solidFill>
              </a:rPr>
              <a:t>&gt;</a:t>
            </a:r>
            <a:br>
              <a:rPr lang="en-US" sz="2800" dirty="0">
                <a:solidFill>
                  <a:srgbClr val="000000"/>
                </a:solidFill>
              </a:rPr>
            </a:br>
            <a:r>
              <a:rPr lang="en-US" sz="2800" dirty="0">
                <a:solidFill>
                  <a:srgbClr val="0000CD"/>
                </a:solidFill>
              </a:rPr>
              <a:t>&lt;</a:t>
            </a:r>
            <a:r>
              <a:rPr lang="en-US" sz="2800" dirty="0">
                <a:solidFill>
                  <a:srgbClr val="A52A2A"/>
                </a:solidFill>
              </a:rPr>
              <a:t>/html</a:t>
            </a:r>
            <a:r>
              <a:rPr lang="en-US" sz="2800" dirty="0">
                <a:solidFill>
                  <a:srgbClr val="0000CD"/>
                </a:solidFill>
              </a:rPr>
              <a:t>&gt;</a:t>
            </a:r>
            <a:br>
              <a:rPr lang="en-US" sz="2800" dirty="0"/>
            </a:br>
            <a:endParaRPr lang="en-US" sz="2800" dirty="0"/>
          </a:p>
        </p:txBody>
      </p:sp>
    </p:spTree>
    <p:extLst>
      <p:ext uri="{BB962C8B-B14F-4D97-AF65-F5344CB8AC3E}">
        <p14:creationId xmlns:p14="http://schemas.microsoft.com/office/powerpoint/2010/main" val="15568058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BCF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9A65DF-38D7-4A4C-9BB0-B997D62312FC}"/>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4008437" y="1287462"/>
            <a:ext cx="4419600" cy="2385893"/>
          </a:xfrm>
          <a:prstGeom prst="rect">
            <a:avLst/>
          </a:prstGeom>
        </p:spPr>
      </p:pic>
      <p:sp>
        <p:nvSpPr>
          <p:cNvPr id="6" name="Title 9">
            <a:extLst>
              <a:ext uri="{FF2B5EF4-FFF2-40B4-BE49-F238E27FC236}">
                <a16:creationId xmlns:a16="http://schemas.microsoft.com/office/drawing/2014/main" id="{03B10D55-B345-47B2-953F-F388DB846FD5}"/>
              </a:ext>
            </a:extLst>
          </p:cNvPr>
          <p:cNvSpPr txBox="1">
            <a:spLocks/>
          </p:cNvSpPr>
          <p:nvPr/>
        </p:nvSpPr>
        <p:spPr>
          <a:xfrm>
            <a:off x="2789237" y="4640262"/>
            <a:ext cx="9829800" cy="627864"/>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r>
              <a:rPr lang="en-US" sz="3200" dirty="0"/>
              <a:t>Logics or control </a:t>
            </a:r>
            <a:r>
              <a:rPr lang="en-US" sz="3200" b="1" dirty="0"/>
              <a:t>BEFORE HTML is </a:t>
            </a:r>
            <a:r>
              <a:rPr lang="en-US" sz="3200" b="1" u="sng" dirty="0"/>
              <a:t>rendered.</a:t>
            </a:r>
          </a:p>
        </p:txBody>
      </p:sp>
    </p:spTree>
    <p:extLst>
      <p:ext uri="{BB962C8B-B14F-4D97-AF65-F5344CB8AC3E}">
        <p14:creationId xmlns:p14="http://schemas.microsoft.com/office/powerpoint/2010/main" val="19224099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bg1"/>
                </a:solidFill>
              </a:rPr>
              <a:t>PHP</a:t>
            </a:r>
            <a:br>
              <a:rPr lang="en-US" dirty="0">
                <a:solidFill>
                  <a:schemeClr val="bg1"/>
                </a:solidFill>
              </a:rPr>
            </a:br>
            <a:endParaRPr lang="en-US" dirty="0">
              <a:solidFill>
                <a:schemeClr val="bg1"/>
              </a:solidFill>
            </a:endParaRPr>
          </a:p>
        </p:txBody>
      </p:sp>
      <p:sp>
        <p:nvSpPr>
          <p:cNvPr id="5" name="Text Placeholder 4"/>
          <p:cNvSpPr>
            <a:spLocks noGrp="1"/>
          </p:cNvSpPr>
          <p:nvPr>
            <p:ph type="body" sz="quarter" idx="10"/>
          </p:nvPr>
        </p:nvSpPr>
        <p:spPr>
          <a:xfrm>
            <a:off x="274638" y="1221157"/>
            <a:ext cx="11048999" cy="2876172"/>
          </a:xfrm>
        </p:spPr>
        <p:txBody>
          <a:bodyPr/>
          <a:lstStyle/>
          <a:p>
            <a:r>
              <a:rPr lang="en-US" dirty="0"/>
              <a:t>&lt;?PHP</a:t>
            </a:r>
          </a:p>
          <a:p>
            <a:r>
              <a:rPr lang="en-US" dirty="0"/>
              <a:t>	</a:t>
            </a:r>
          </a:p>
          <a:p>
            <a:r>
              <a:rPr lang="en-US" dirty="0"/>
              <a:t>	echo “Hello Everyone”;</a:t>
            </a:r>
          </a:p>
          <a:p>
            <a:endParaRPr lang="en-US" dirty="0"/>
          </a:p>
          <a:p>
            <a:r>
              <a:rPr lang="en-US" dirty="0"/>
              <a:t>?&gt;</a:t>
            </a:r>
          </a:p>
        </p:txBody>
      </p:sp>
    </p:spTree>
    <p:extLst>
      <p:ext uri="{BB962C8B-B14F-4D97-AF65-F5344CB8AC3E}">
        <p14:creationId xmlns:p14="http://schemas.microsoft.com/office/powerpoint/2010/main" val="40485550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a:t>
            </a:r>
          </a:p>
        </p:txBody>
      </p:sp>
      <p:sp>
        <p:nvSpPr>
          <p:cNvPr id="3" name="Text Placeholder 2"/>
          <p:cNvSpPr>
            <a:spLocks noGrp="1"/>
          </p:cNvSpPr>
          <p:nvPr>
            <p:ph type="body" sz="quarter" idx="12"/>
          </p:nvPr>
        </p:nvSpPr>
        <p:spPr/>
        <p:txBody>
          <a:bodyPr/>
          <a:lstStyle/>
          <a:p>
            <a:r>
              <a:rPr lang="en-US" dirty="0"/>
              <a:t>I am Chester. </a:t>
            </a:r>
          </a:p>
        </p:txBody>
      </p:sp>
    </p:spTree>
    <p:extLst>
      <p:ext uri="{BB962C8B-B14F-4D97-AF65-F5344CB8AC3E}">
        <p14:creationId xmlns:p14="http://schemas.microsoft.com/office/powerpoint/2010/main" val="999920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BCF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380037" y="4487862"/>
            <a:ext cx="2667000" cy="932563"/>
          </a:xfrm>
        </p:spPr>
        <p:txBody>
          <a:bodyPr/>
          <a:lstStyle/>
          <a:p>
            <a:r>
              <a:rPr lang="en-US" sz="5400" dirty="0"/>
              <a:t>PHP</a:t>
            </a:r>
          </a:p>
        </p:txBody>
      </p:sp>
      <p:pic>
        <p:nvPicPr>
          <p:cNvPr id="5" name="Picture 4" descr="A close up of a sign&#10;&#10;Description generated with high confidence">
            <a:extLst>
              <a:ext uri="{FF2B5EF4-FFF2-40B4-BE49-F238E27FC236}">
                <a16:creationId xmlns:a16="http://schemas.microsoft.com/office/drawing/2014/main" id="{5F728AC0-F0B3-4612-B67B-EEA6A4D7625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360338" y="1487068"/>
            <a:ext cx="5715798" cy="3000794"/>
          </a:xfrm>
          <a:prstGeom prst="rect">
            <a:avLst/>
          </a:prstGeom>
        </p:spPr>
      </p:pic>
    </p:spTree>
    <p:extLst>
      <p:ext uri="{BB962C8B-B14F-4D97-AF65-F5344CB8AC3E}">
        <p14:creationId xmlns:p14="http://schemas.microsoft.com/office/powerpoint/2010/main" val="18752242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bg1"/>
                </a:solidFill>
              </a:rPr>
              <a:t>SQL</a:t>
            </a:r>
            <a:br>
              <a:rPr lang="en-US" dirty="0">
                <a:solidFill>
                  <a:schemeClr val="bg1"/>
                </a:solidFill>
              </a:rPr>
            </a:br>
            <a:endParaRPr lang="en-US" dirty="0">
              <a:solidFill>
                <a:schemeClr val="bg1"/>
              </a:solidFill>
            </a:endParaRPr>
          </a:p>
        </p:txBody>
      </p:sp>
      <p:sp>
        <p:nvSpPr>
          <p:cNvPr id="5" name="Text Placeholder 4"/>
          <p:cNvSpPr>
            <a:spLocks noGrp="1"/>
          </p:cNvSpPr>
          <p:nvPr>
            <p:ph type="body" sz="quarter" idx="10"/>
          </p:nvPr>
        </p:nvSpPr>
        <p:spPr>
          <a:xfrm>
            <a:off x="274638" y="1221157"/>
            <a:ext cx="11048999" cy="2252924"/>
          </a:xfrm>
        </p:spPr>
        <p:txBody>
          <a:bodyPr/>
          <a:lstStyle/>
          <a:p>
            <a:r>
              <a:rPr lang="en-US" sz="3200" dirty="0"/>
              <a:t>SELECT </a:t>
            </a:r>
            <a:r>
              <a:rPr lang="en-US" sz="3200" dirty="0">
                <a:solidFill>
                  <a:srgbClr val="FF0000"/>
                </a:solidFill>
              </a:rPr>
              <a:t>*</a:t>
            </a:r>
            <a:r>
              <a:rPr lang="en-US" sz="3200" dirty="0"/>
              <a:t> </a:t>
            </a:r>
          </a:p>
          <a:p>
            <a:r>
              <a:rPr lang="en-US" sz="3200" dirty="0"/>
              <a:t>	FROM </a:t>
            </a:r>
            <a:r>
              <a:rPr lang="en-US" sz="3200" dirty="0">
                <a:solidFill>
                  <a:srgbClr val="0070C0"/>
                </a:solidFill>
              </a:rPr>
              <a:t>Book</a:t>
            </a:r>
            <a:r>
              <a:rPr lang="en-US" sz="3200" dirty="0"/>
              <a:t> </a:t>
            </a:r>
          </a:p>
          <a:p>
            <a:r>
              <a:rPr lang="en-US" sz="3200" dirty="0"/>
              <a:t>	WHERE price </a:t>
            </a:r>
            <a:r>
              <a:rPr lang="en-US" sz="3200" dirty="0">
                <a:solidFill>
                  <a:srgbClr val="00B050"/>
                </a:solidFill>
              </a:rPr>
              <a:t>&gt; 100.00 </a:t>
            </a:r>
          </a:p>
          <a:p>
            <a:r>
              <a:rPr lang="en-US" sz="3200" dirty="0"/>
              <a:t>ORDER BY </a:t>
            </a:r>
            <a:r>
              <a:rPr lang="en-US" sz="3200" dirty="0">
                <a:solidFill>
                  <a:srgbClr val="B4009E"/>
                </a:solidFill>
              </a:rPr>
              <a:t>title</a:t>
            </a:r>
            <a:r>
              <a:rPr lang="en-US" sz="3200" dirty="0"/>
              <a:t>;</a:t>
            </a:r>
            <a:endParaRPr lang="en-US" sz="3200" b="1" dirty="0">
              <a:solidFill>
                <a:schemeClr val="bg1"/>
              </a:solidFill>
            </a:endParaRPr>
          </a:p>
        </p:txBody>
      </p:sp>
    </p:spTree>
    <p:extLst>
      <p:ext uri="{BB962C8B-B14F-4D97-AF65-F5344CB8AC3E}">
        <p14:creationId xmlns:p14="http://schemas.microsoft.com/office/powerpoint/2010/main" val="39398297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181862"/>
          </a:xfrm>
        </p:spPr>
        <p:txBody>
          <a:bodyPr/>
          <a:lstStyle/>
          <a:p>
            <a:r>
              <a:rPr lang="en-US" sz="7200" dirty="0"/>
              <a:t>Lets get started. </a:t>
            </a:r>
          </a:p>
        </p:txBody>
      </p:sp>
    </p:spTree>
    <p:extLst>
      <p:ext uri="{BB962C8B-B14F-4D97-AF65-F5344CB8AC3E}">
        <p14:creationId xmlns:p14="http://schemas.microsoft.com/office/powerpoint/2010/main" val="28618775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558445"/>
          </a:xfrm>
        </p:spPr>
        <p:txBody>
          <a:bodyPr/>
          <a:lstStyle/>
          <a:p>
            <a:r>
              <a:rPr lang="en-US" altLang="en-US" dirty="0"/>
              <a:t>What is a website?</a:t>
            </a:r>
          </a:p>
          <a:p>
            <a:r>
              <a:rPr lang="en-US" altLang="en-US" dirty="0"/>
              <a:t>What is a webpage?</a:t>
            </a:r>
          </a:p>
          <a:p>
            <a:r>
              <a:rPr lang="en-US" altLang="en-US" dirty="0"/>
              <a:t>What is a server?</a:t>
            </a:r>
          </a:p>
          <a:p>
            <a:r>
              <a:rPr lang="en-US" altLang="en-US" dirty="0"/>
              <a:t>What is a client?</a:t>
            </a:r>
          </a:p>
          <a:p>
            <a:r>
              <a:rPr lang="en-US" altLang="en-US" dirty="0"/>
              <a:t>Example of client?</a:t>
            </a:r>
          </a:p>
          <a:p>
            <a:pPr marL="0" indent="0">
              <a:buNone/>
            </a:pPr>
            <a:endParaRPr lang="en-US" dirty="0"/>
          </a:p>
          <a:p>
            <a:endParaRPr lang="en-US" dirty="0"/>
          </a:p>
          <a:p>
            <a:pPr marL="0" indent="0">
              <a:buNone/>
            </a:pPr>
            <a:endParaRPr lang="en-US" dirty="0"/>
          </a:p>
          <a:p>
            <a:endParaRPr lang="en-US" dirty="0"/>
          </a:p>
        </p:txBody>
      </p:sp>
      <p:sp>
        <p:nvSpPr>
          <p:cNvPr id="3" name="Title 2"/>
          <p:cNvSpPr>
            <a:spLocks noGrp="1"/>
          </p:cNvSpPr>
          <p:nvPr>
            <p:ph type="title"/>
          </p:nvPr>
        </p:nvSpPr>
        <p:spPr/>
        <p:txBody>
          <a:bodyPr/>
          <a:lstStyle/>
          <a:p>
            <a:r>
              <a:rPr lang="en-US" dirty="0"/>
              <a:t>Some question.</a:t>
            </a:r>
          </a:p>
        </p:txBody>
      </p:sp>
    </p:spTree>
    <p:extLst>
      <p:ext uri="{BB962C8B-B14F-4D97-AF65-F5344CB8AC3E}">
        <p14:creationId xmlns:p14="http://schemas.microsoft.com/office/powerpoint/2010/main" val="23229657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946243"/>
          </a:xfrm>
        </p:spPr>
        <p:txBody>
          <a:bodyPr/>
          <a:lstStyle/>
          <a:p>
            <a:r>
              <a:rPr lang="en-US" altLang="en-US" dirty="0"/>
              <a:t>HTML, otherwise known as </a:t>
            </a:r>
            <a:r>
              <a:rPr lang="en-US" altLang="en-US" b="1" dirty="0" err="1"/>
              <a:t>HyperText</a:t>
            </a:r>
            <a:r>
              <a:rPr lang="en-US" altLang="en-US" b="1" dirty="0"/>
              <a:t> Markup Language</a:t>
            </a:r>
            <a:r>
              <a:rPr lang="en-US" altLang="en-US" dirty="0"/>
              <a:t>, is the language used to create Web pages</a:t>
            </a:r>
          </a:p>
          <a:p>
            <a:pPr marL="0" indent="0">
              <a:buNone/>
            </a:pPr>
            <a:endParaRPr lang="en-US" altLang="en-US" dirty="0"/>
          </a:p>
          <a:p>
            <a:pPr marL="0" indent="0">
              <a:buNone/>
            </a:pPr>
            <a:endParaRPr lang="en-US" altLang="en-US" dirty="0"/>
          </a:p>
          <a:p>
            <a:r>
              <a:rPr lang="en-US" altLang="en-US" dirty="0"/>
              <a:t>Using HTML, you can create a Web page with text, graphics, sound, and video</a:t>
            </a:r>
          </a:p>
          <a:p>
            <a:pPr marL="0" indent="0">
              <a:buNone/>
            </a:pPr>
            <a:endParaRPr lang="en-US" dirty="0"/>
          </a:p>
          <a:p>
            <a:endParaRPr lang="en-US" dirty="0"/>
          </a:p>
          <a:p>
            <a:pPr marL="0" indent="0">
              <a:buNone/>
            </a:pPr>
            <a:endParaRPr lang="en-US" dirty="0"/>
          </a:p>
          <a:p>
            <a:endParaRPr lang="en-US" dirty="0"/>
          </a:p>
        </p:txBody>
      </p:sp>
      <p:sp>
        <p:nvSpPr>
          <p:cNvPr id="3" name="Title 2"/>
          <p:cNvSpPr>
            <a:spLocks noGrp="1"/>
          </p:cNvSpPr>
          <p:nvPr>
            <p:ph type="title"/>
          </p:nvPr>
        </p:nvSpPr>
        <p:spPr/>
        <p:txBody>
          <a:bodyPr/>
          <a:lstStyle/>
          <a:p>
            <a:r>
              <a:rPr lang="en-US" altLang="en-US" dirty="0"/>
              <a:t>What is HTML?</a:t>
            </a:r>
            <a:endParaRPr lang="en-US" dirty="0"/>
          </a:p>
        </p:txBody>
      </p:sp>
    </p:spTree>
    <p:extLst>
      <p:ext uri="{BB962C8B-B14F-4D97-AF65-F5344CB8AC3E}">
        <p14:creationId xmlns:p14="http://schemas.microsoft.com/office/powerpoint/2010/main" val="24065089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C45481-D8B6-46D3-8821-3875E3B1D40D}"/>
              </a:ext>
            </a:extLst>
          </p:cNvPr>
          <p:cNvSpPr>
            <a:spLocks noGrp="1"/>
          </p:cNvSpPr>
          <p:nvPr>
            <p:ph type="title"/>
          </p:nvPr>
        </p:nvSpPr>
        <p:spPr>
          <a:xfrm>
            <a:off x="2636837" y="4868862"/>
            <a:ext cx="6781801" cy="1181862"/>
          </a:xfrm>
        </p:spPr>
        <p:txBody>
          <a:bodyPr/>
          <a:lstStyle/>
          <a:p>
            <a:pPr algn="ctr"/>
            <a:r>
              <a:rPr lang="en-US" sz="3600" dirty="0"/>
              <a:t>HTML tells browser what to do to display the Webpage</a:t>
            </a:r>
          </a:p>
        </p:txBody>
      </p:sp>
      <p:pic>
        <p:nvPicPr>
          <p:cNvPr id="10" name="Picture 9" descr="A picture containing display&#10;&#10;Description generated with high confidence">
            <a:extLst>
              <a:ext uri="{FF2B5EF4-FFF2-40B4-BE49-F238E27FC236}">
                <a16:creationId xmlns:a16="http://schemas.microsoft.com/office/drawing/2014/main" id="{75670C71-DBB7-4B95-A2F4-67F7A5CBC5DE}"/>
              </a:ext>
            </a:extLst>
          </p:cNvPr>
          <p:cNvPicPr>
            <a:picLocks noChangeAspect="1"/>
          </p:cNvPicPr>
          <p:nvPr/>
        </p:nvPicPr>
        <p:blipFill>
          <a:blip r:embed="rId3"/>
          <a:stretch>
            <a:fillRect/>
          </a:stretch>
        </p:blipFill>
        <p:spPr>
          <a:xfrm>
            <a:off x="7818437" y="1611998"/>
            <a:ext cx="2362200" cy="2362200"/>
          </a:xfrm>
          <a:prstGeom prst="rect">
            <a:avLst/>
          </a:prstGeom>
        </p:spPr>
      </p:pic>
      <p:pic>
        <p:nvPicPr>
          <p:cNvPr id="12" name="Picture 11" descr="A close up of a logo&#10;&#10;Description generated with very high confidence">
            <a:extLst>
              <a:ext uri="{FF2B5EF4-FFF2-40B4-BE49-F238E27FC236}">
                <a16:creationId xmlns:a16="http://schemas.microsoft.com/office/drawing/2014/main" id="{14940F1F-2AA6-431B-A041-581C3E1B405A}"/>
              </a:ext>
            </a:extLst>
          </p:cNvPr>
          <p:cNvPicPr>
            <a:picLocks noChangeAspect="1"/>
          </p:cNvPicPr>
          <p:nvPr/>
        </p:nvPicPr>
        <p:blipFill>
          <a:blip r:embed="rId4"/>
          <a:stretch>
            <a:fillRect/>
          </a:stretch>
        </p:blipFill>
        <p:spPr>
          <a:xfrm>
            <a:off x="2560637" y="1843425"/>
            <a:ext cx="2057400" cy="2057400"/>
          </a:xfrm>
          <a:prstGeom prst="rect">
            <a:avLst/>
          </a:prstGeom>
        </p:spPr>
      </p:pic>
      <p:sp>
        <p:nvSpPr>
          <p:cNvPr id="13" name="Arrow: Right 12">
            <a:extLst>
              <a:ext uri="{FF2B5EF4-FFF2-40B4-BE49-F238E27FC236}">
                <a16:creationId xmlns:a16="http://schemas.microsoft.com/office/drawing/2014/main" id="{9C68760B-47FD-420D-B3E0-7A98B6E5D1AF}"/>
              </a:ext>
            </a:extLst>
          </p:cNvPr>
          <p:cNvSpPr/>
          <p:nvPr/>
        </p:nvSpPr>
        <p:spPr bwMode="auto">
          <a:xfrm>
            <a:off x="4999037" y="2240114"/>
            <a:ext cx="2438399" cy="1105967"/>
          </a:xfrm>
          <a:prstGeom prs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1705754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508653"/>
          </a:xfrm>
        </p:spPr>
        <p:txBody>
          <a:bodyPr/>
          <a:lstStyle/>
          <a:p>
            <a:r>
              <a:rPr lang="en-US" altLang="en-US" dirty="0"/>
              <a:t>The essence of HTML programming is tags</a:t>
            </a:r>
          </a:p>
          <a:p>
            <a:r>
              <a:rPr lang="en-US" altLang="en-US" dirty="0"/>
              <a:t>A </a:t>
            </a:r>
            <a:r>
              <a:rPr lang="en-US" altLang="en-US" b="1" dirty="0">
                <a:solidFill>
                  <a:srgbClr val="00B050"/>
                </a:solidFill>
              </a:rPr>
              <a:t>tag</a:t>
            </a:r>
            <a:r>
              <a:rPr lang="en-US" altLang="en-US" dirty="0"/>
              <a:t> is a keyword enclosed by angle brackets ( Example: </a:t>
            </a:r>
            <a:r>
              <a:rPr lang="en-US" altLang="en-US" b="1" dirty="0"/>
              <a:t>&lt;I&gt;</a:t>
            </a:r>
            <a:r>
              <a:rPr lang="en-US" altLang="en-US" dirty="0"/>
              <a:t> )</a:t>
            </a:r>
          </a:p>
          <a:p>
            <a:r>
              <a:rPr lang="en-US" altLang="en-US" dirty="0"/>
              <a:t>There are opening and closing tags for many but not all tags; The affected text is between the two tags </a:t>
            </a:r>
          </a:p>
          <a:p>
            <a:endParaRPr lang="en-US" dirty="0"/>
          </a:p>
        </p:txBody>
      </p:sp>
      <p:sp>
        <p:nvSpPr>
          <p:cNvPr id="3" name="Title 2"/>
          <p:cNvSpPr>
            <a:spLocks noGrp="1"/>
          </p:cNvSpPr>
          <p:nvPr>
            <p:ph type="title"/>
          </p:nvPr>
        </p:nvSpPr>
        <p:spPr/>
        <p:txBody>
          <a:bodyPr/>
          <a:lstStyle/>
          <a:p>
            <a:r>
              <a:rPr lang="en-US" altLang="en-US" dirty="0"/>
              <a:t>Tags</a:t>
            </a:r>
            <a:endParaRPr lang="en-US" dirty="0"/>
          </a:p>
        </p:txBody>
      </p:sp>
    </p:spTree>
    <p:extLst>
      <p:ext uri="{BB962C8B-B14F-4D97-AF65-F5344CB8AC3E}">
        <p14:creationId xmlns:p14="http://schemas.microsoft.com/office/powerpoint/2010/main" val="25309859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5437" y="2887662"/>
            <a:ext cx="11887200" cy="1181862"/>
          </a:xfrm>
        </p:spPr>
        <p:txBody>
          <a:bodyPr/>
          <a:lstStyle/>
          <a:p>
            <a:r>
              <a:rPr lang="en-US" dirty="0"/>
              <a:t>&lt;html&gt;&lt;/html&gt;</a:t>
            </a:r>
            <a:endParaRPr lang="en-US" sz="7200" dirty="0"/>
          </a:p>
        </p:txBody>
      </p:sp>
    </p:spTree>
    <p:extLst>
      <p:ext uri="{BB962C8B-B14F-4D97-AF65-F5344CB8AC3E}">
        <p14:creationId xmlns:p14="http://schemas.microsoft.com/office/powerpoint/2010/main" val="35310393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bg1"/>
                </a:solidFill>
              </a:rPr>
              <a:t>HTML Tag</a:t>
            </a:r>
            <a:br>
              <a:rPr lang="en-US" dirty="0">
                <a:solidFill>
                  <a:schemeClr val="bg1"/>
                </a:solidFill>
              </a:rPr>
            </a:br>
            <a:endParaRPr lang="en-US" dirty="0">
              <a:solidFill>
                <a:schemeClr val="bg1"/>
              </a:solidFill>
            </a:endParaRPr>
          </a:p>
        </p:txBody>
      </p:sp>
      <p:sp>
        <p:nvSpPr>
          <p:cNvPr id="5" name="Text Placeholder 4"/>
          <p:cNvSpPr>
            <a:spLocks noGrp="1"/>
          </p:cNvSpPr>
          <p:nvPr>
            <p:ph type="body" sz="quarter" idx="10"/>
          </p:nvPr>
        </p:nvSpPr>
        <p:spPr>
          <a:xfrm>
            <a:off x="274638" y="1221157"/>
            <a:ext cx="11048999" cy="1306512"/>
          </a:xfrm>
        </p:spPr>
        <p:txBody>
          <a:bodyPr/>
          <a:lstStyle/>
          <a:p>
            <a:r>
              <a:rPr lang="en-US" sz="3600" dirty="0">
                <a:solidFill>
                  <a:srgbClr val="0000FF"/>
                </a:solidFill>
                <a:highlight>
                  <a:srgbClr val="FFFFFF"/>
                </a:highlight>
                <a:latin typeface="Courier New" panose="02070309020205020404" pitchFamily="49" charset="0"/>
              </a:rPr>
              <a:t>&lt;HTML&gt;</a:t>
            </a:r>
            <a:endParaRPr lang="en-US" sz="3600" b="1" dirty="0">
              <a:solidFill>
                <a:srgbClr val="000000"/>
              </a:solidFill>
              <a:highlight>
                <a:srgbClr val="FFFFFF"/>
              </a:highlight>
              <a:latin typeface="Courier New" panose="02070309020205020404" pitchFamily="49" charset="0"/>
            </a:endParaRPr>
          </a:p>
          <a:p>
            <a:r>
              <a:rPr lang="en-US" sz="3600" dirty="0">
                <a:solidFill>
                  <a:srgbClr val="0000FF"/>
                </a:solidFill>
                <a:highlight>
                  <a:srgbClr val="FFFFFF"/>
                </a:highlight>
                <a:latin typeface="Courier New" panose="02070309020205020404" pitchFamily="49" charset="0"/>
              </a:rPr>
              <a:t>&lt;/HTML&gt;</a:t>
            </a:r>
            <a:endParaRPr lang="en-US" sz="3600" b="1"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468339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9753599" cy="2400657"/>
          </a:xfrm>
        </p:spPr>
        <p:txBody>
          <a:bodyPr/>
          <a:lstStyle/>
          <a:p>
            <a:r>
              <a:rPr lang="en-US" altLang="en-US" dirty="0"/>
              <a:t>All Web pages share a common structure</a:t>
            </a:r>
          </a:p>
          <a:p>
            <a:r>
              <a:rPr lang="en-US" altLang="en-US" dirty="0"/>
              <a:t>All Web pages should contain a pair of &lt;HTML&gt;, &lt;HEAD&gt;, &lt;TITLE&gt;, and &lt;BODY&gt; tags</a:t>
            </a:r>
          </a:p>
          <a:p>
            <a:endParaRPr lang="en-US" dirty="0"/>
          </a:p>
        </p:txBody>
      </p:sp>
      <p:sp>
        <p:nvSpPr>
          <p:cNvPr id="3" name="Title 2"/>
          <p:cNvSpPr>
            <a:spLocks noGrp="1"/>
          </p:cNvSpPr>
          <p:nvPr>
            <p:ph type="title"/>
          </p:nvPr>
        </p:nvSpPr>
        <p:spPr/>
        <p:txBody>
          <a:bodyPr/>
          <a:lstStyle/>
          <a:p>
            <a:r>
              <a:rPr lang="en-US" altLang="en-US" dirty="0"/>
              <a:t>Structure of a Web Page</a:t>
            </a:r>
            <a:endParaRPr lang="en-US" dirty="0"/>
          </a:p>
        </p:txBody>
      </p:sp>
    </p:spTree>
    <p:extLst>
      <p:ext uri="{BB962C8B-B14F-4D97-AF65-F5344CB8AC3E}">
        <p14:creationId xmlns:p14="http://schemas.microsoft.com/office/powerpoint/2010/main" val="27171295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037" y="2981461"/>
            <a:ext cx="5486399" cy="1098762"/>
          </a:xfrm>
        </p:spPr>
        <p:txBody>
          <a:bodyPr/>
          <a:lstStyle/>
          <a:p>
            <a:r>
              <a:rPr lang="en-US" dirty="0"/>
              <a:t>About Me</a:t>
            </a:r>
          </a:p>
        </p:txBody>
      </p:sp>
      <p:pic>
        <p:nvPicPr>
          <p:cNvPr id="4" name="Picture Placeholder 3"/>
          <p:cNvPicPr>
            <a:picLocks noGrp="1" noChangeAspect="1"/>
          </p:cNvPicPr>
          <p:nvPr>
            <p:ph type="pic" sz="quarter" idx="10"/>
          </p:nvPr>
        </p:nvPicPr>
        <p:blipFill>
          <a:blip r:embed="rId3"/>
          <a:srcRect l="5551" r="5551"/>
          <a:stretch>
            <a:fillRect/>
          </a:stretch>
        </p:blipFill>
        <p:spPr/>
      </p:pic>
      <p:sp>
        <p:nvSpPr>
          <p:cNvPr id="7" name="Title 1"/>
          <p:cNvSpPr txBox="1">
            <a:spLocks/>
          </p:cNvSpPr>
          <p:nvPr/>
        </p:nvSpPr>
        <p:spPr>
          <a:xfrm>
            <a:off x="274637" y="1471825"/>
            <a:ext cx="5867400" cy="1514261"/>
          </a:xfrm>
          <a:prstGeom prst="rect">
            <a:avLst/>
          </a:prstGeom>
        </p:spPr>
        <p:txBody>
          <a:bodyPr vert="horz" wrap="square" lIns="146304" tIns="91440" rIns="146304" bIns="91440"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200" dirty="0"/>
          </a:p>
        </p:txBody>
      </p:sp>
    </p:spTree>
    <p:extLst>
      <p:ext uri="{BB962C8B-B14F-4D97-AF65-F5344CB8AC3E}">
        <p14:creationId xmlns:p14="http://schemas.microsoft.com/office/powerpoint/2010/main" val="30109620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bg1"/>
                </a:solidFill>
              </a:rPr>
              <a:t>HTML Structure</a:t>
            </a:r>
            <a:br>
              <a:rPr lang="en-US" dirty="0">
                <a:solidFill>
                  <a:schemeClr val="bg1"/>
                </a:solidFill>
              </a:rPr>
            </a:br>
            <a:endParaRPr lang="en-US" dirty="0">
              <a:solidFill>
                <a:schemeClr val="bg1"/>
              </a:solidFill>
            </a:endParaRPr>
          </a:p>
        </p:txBody>
      </p:sp>
      <p:sp>
        <p:nvSpPr>
          <p:cNvPr id="5" name="Text Placeholder 4"/>
          <p:cNvSpPr>
            <a:spLocks noGrp="1"/>
          </p:cNvSpPr>
          <p:nvPr>
            <p:ph type="body" sz="quarter" idx="10"/>
          </p:nvPr>
        </p:nvSpPr>
        <p:spPr>
          <a:xfrm>
            <a:off x="274638" y="1221157"/>
            <a:ext cx="11048999" cy="5461495"/>
          </a:xfrm>
        </p:spPr>
        <p:txBody>
          <a:bodyPr/>
          <a:lstStyle/>
          <a:p>
            <a:r>
              <a:rPr lang="en-US" sz="3600" dirty="0">
                <a:solidFill>
                  <a:srgbClr val="0000FF"/>
                </a:solidFill>
                <a:highlight>
                  <a:srgbClr val="FFFFFF"/>
                </a:highlight>
                <a:latin typeface="Courier New" panose="02070309020205020404" pitchFamily="49" charset="0"/>
              </a:rPr>
              <a:t>&lt;HTML&gt;</a:t>
            </a:r>
            <a:endParaRPr lang="en-US" sz="3600" b="1" dirty="0">
              <a:solidFill>
                <a:srgbClr val="000000"/>
              </a:solidFill>
              <a:highlight>
                <a:srgbClr val="FFFFFF"/>
              </a:highlight>
              <a:latin typeface="Courier New" panose="02070309020205020404" pitchFamily="49" charset="0"/>
            </a:endParaRPr>
          </a:p>
          <a:p>
            <a:r>
              <a:rPr lang="en-US" sz="3600" dirty="0">
                <a:solidFill>
                  <a:srgbClr val="0000FF"/>
                </a:solidFill>
                <a:highlight>
                  <a:srgbClr val="FFFFFF"/>
                </a:highlight>
                <a:latin typeface="Courier New" panose="02070309020205020404" pitchFamily="49" charset="0"/>
              </a:rPr>
              <a:t>&lt;HEAD&gt;</a:t>
            </a:r>
            <a:endParaRPr lang="en-US" sz="3600" b="1" dirty="0">
              <a:solidFill>
                <a:srgbClr val="000000"/>
              </a:solidFill>
              <a:highlight>
                <a:srgbClr val="FFFFFF"/>
              </a:highlight>
              <a:latin typeface="Courier New" panose="02070309020205020404" pitchFamily="49" charset="0"/>
            </a:endParaRPr>
          </a:p>
          <a:p>
            <a:r>
              <a:rPr lang="en-US" sz="3600" dirty="0">
                <a:solidFill>
                  <a:srgbClr val="0000FF"/>
                </a:solidFill>
                <a:highlight>
                  <a:srgbClr val="FFFFFF"/>
                </a:highlight>
                <a:latin typeface="Courier New" panose="02070309020205020404" pitchFamily="49" charset="0"/>
              </a:rPr>
              <a:t>&lt;TITLE&gt;</a:t>
            </a:r>
            <a:r>
              <a:rPr lang="en-US" sz="3600" b="1" dirty="0">
                <a:solidFill>
                  <a:srgbClr val="000000"/>
                </a:solidFill>
                <a:highlight>
                  <a:srgbClr val="FFFFFF"/>
                </a:highlight>
                <a:latin typeface="Courier New" panose="02070309020205020404" pitchFamily="49" charset="0"/>
              </a:rPr>
              <a:t> Example </a:t>
            </a:r>
            <a:r>
              <a:rPr lang="en-US" sz="3600" dirty="0">
                <a:solidFill>
                  <a:srgbClr val="0000FF"/>
                </a:solidFill>
                <a:highlight>
                  <a:srgbClr val="FFFFFF"/>
                </a:highlight>
                <a:latin typeface="Courier New" panose="02070309020205020404" pitchFamily="49" charset="0"/>
              </a:rPr>
              <a:t>&lt;/TITLE&gt;</a:t>
            </a:r>
            <a:endParaRPr lang="en-US" sz="3600" b="1" dirty="0">
              <a:solidFill>
                <a:srgbClr val="000000"/>
              </a:solidFill>
              <a:highlight>
                <a:srgbClr val="FFFFFF"/>
              </a:highlight>
              <a:latin typeface="Courier New" panose="02070309020205020404" pitchFamily="49" charset="0"/>
            </a:endParaRPr>
          </a:p>
          <a:p>
            <a:r>
              <a:rPr lang="en-US" sz="3600" dirty="0">
                <a:solidFill>
                  <a:srgbClr val="0000FF"/>
                </a:solidFill>
                <a:highlight>
                  <a:srgbClr val="FFFFFF"/>
                </a:highlight>
                <a:latin typeface="Courier New" panose="02070309020205020404" pitchFamily="49" charset="0"/>
              </a:rPr>
              <a:t>&lt;/HEAD&gt;</a:t>
            </a:r>
            <a:endParaRPr lang="en-US" sz="3600" b="1" dirty="0">
              <a:solidFill>
                <a:srgbClr val="000000"/>
              </a:solidFill>
              <a:highlight>
                <a:srgbClr val="FFFFFF"/>
              </a:highlight>
              <a:latin typeface="Courier New" panose="02070309020205020404" pitchFamily="49" charset="0"/>
            </a:endParaRPr>
          </a:p>
          <a:p>
            <a:r>
              <a:rPr lang="en-US" sz="3600" dirty="0">
                <a:solidFill>
                  <a:srgbClr val="0000FF"/>
                </a:solidFill>
                <a:highlight>
                  <a:srgbClr val="FFFFFF"/>
                </a:highlight>
                <a:latin typeface="Courier New" panose="02070309020205020404" pitchFamily="49" charset="0"/>
              </a:rPr>
              <a:t>&lt;BODY&gt;</a:t>
            </a:r>
            <a:endParaRPr lang="en-US" sz="3600" b="1" dirty="0">
              <a:solidFill>
                <a:srgbClr val="000000"/>
              </a:solidFill>
              <a:highlight>
                <a:srgbClr val="FFFFFF"/>
              </a:highlight>
              <a:latin typeface="Courier New" panose="02070309020205020404" pitchFamily="49" charset="0"/>
            </a:endParaRPr>
          </a:p>
          <a:p>
            <a:r>
              <a:rPr lang="en-US" sz="3600" b="1" dirty="0">
                <a:solidFill>
                  <a:srgbClr val="000000"/>
                </a:solidFill>
                <a:highlight>
                  <a:srgbClr val="FFFFFF"/>
                </a:highlight>
                <a:latin typeface="Courier New" panose="02070309020205020404" pitchFamily="49" charset="0"/>
              </a:rPr>
              <a:t>      This is where you would include the text and images on your Web page.</a:t>
            </a:r>
          </a:p>
          <a:p>
            <a:r>
              <a:rPr lang="en-US" sz="3600" dirty="0">
                <a:solidFill>
                  <a:srgbClr val="0000FF"/>
                </a:solidFill>
                <a:highlight>
                  <a:srgbClr val="FFFFFF"/>
                </a:highlight>
                <a:latin typeface="Courier New" panose="02070309020205020404" pitchFamily="49" charset="0"/>
              </a:rPr>
              <a:t>&lt;/BODY&gt;</a:t>
            </a:r>
            <a:endParaRPr lang="en-US" sz="3600" b="1" dirty="0">
              <a:solidFill>
                <a:srgbClr val="000000"/>
              </a:solidFill>
              <a:highlight>
                <a:srgbClr val="FFFFFF"/>
              </a:highlight>
              <a:latin typeface="Courier New" panose="02070309020205020404" pitchFamily="49" charset="0"/>
            </a:endParaRPr>
          </a:p>
          <a:p>
            <a:r>
              <a:rPr lang="en-US" sz="3600" dirty="0">
                <a:solidFill>
                  <a:srgbClr val="0000FF"/>
                </a:solidFill>
                <a:highlight>
                  <a:srgbClr val="FFFFFF"/>
                </a:highlight>
                <a:latin typeface="Courier New" panose="02070309020205020404" pitchFamily="49" charset="0"/>
              </a:rPr>
              <a:t>&lt;/HTML&gt;</a:t>
            </a:r>
            <a:endParaRPr lang="en-US" sz="3600" b="1"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6167668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899255"/>
          </a:xfrm>
        </p:spPr>
        <p:txBody>
          <a:bodyPr/>
          <a:lstStyle/>
          <a:p>
            <a:r>
              <a:rPr lang="en-US" altLang="en-US" dirty="0"/>
              <a:t>Choose the title of your Web page carefully; The title of a Web page determines its ranking in certain search engines</a:t>
            </a:r>
          </a:p>
          <a:p>
            <a:r>
              <a:rPr lang="en-US" altLang="en-US" dirty="0"/>
              <a:t>The title will also appear on Favorite lists, History lists, and Bookmark lists to identify your page</a:t>
            </a:r>
          </a:p>
          <a:p>
            <a:endParaRPr lang="en-US" dirty="0"/>
          </a:p>
        </p:txBody>
      </p:sp>
      <p:sp>
        <p:nvSpPr>
          <p:cNvPr id="3" name="Title 2"/>
          <p:cNvSpPr>
            <a:spLocks noGrp="1"/>
          </p:cNvSpPr>
          <p:nvPr>
            <p:ph type="title"/>
          </p:nvPr>
        </p:nvSpPr>
        <p:spPr/>
        <p:txBody>
          <a:bodyPr/>
          <a:lstStyle/>
          <a:p>
            <a:r>
              <a:rPr lang="en-US" altLang="en-US" dirty="0"/>
              <a:t>The &lt;TITLE&gt; Tag</a:t>
            </a:r>
            <a:endParaRPr lang="en-US" dirty="0"/>
          </a:p>
        </p:txBody>
      </p:sp>
    </p:spTree>
    <p:extLst>
      <p:ext uri="{BB962C8B-B14F-4D97-AF65-F5344CB8AC3E}">
        <p14:creationId xmlns:p14="http://schemas.microsoft.com/office/powerpoint/2010/main" val="23165201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899255"/>
          </a:xfrm>
        </p:spPr>
        <p:txBody>
          <a:bodyPr/>
          <a:lstStyle/>
          <a:p>
            <a:r>
              <a:rPr lang="en-US" altLang="en-US" dirty="0"/>
              <a:t>Manipulating text in HTML can be tricky; Oftentimes, what you see is NOT what you get</a:t>
            </a:r>
          </a:p>
          <a:p>
            <a:r>
              <a:rPr lang="en-US" altLang="en-US" dirty="0"/>
              <a:t>For instance, special HTML tags are needed to create paragraphs, move to the next line, and create headings</a:t>
            </a:r>
          </a:p>
          <a:p>
            <a:endParaRPr lang="en-US" dirty="0"/>
          </a:p>
        </p:txBody>
      </p:sp>
      <p:sp>
        <p:nvSpPr>
          <p:cNvPr id="3" name="Title 2"/>
          <p:cNvSpPr>
            <a:spLocks noGrp="1"/>
          </p:cNvSpPr>
          <p:nvPr>
            <p:ph type="title"/>
          </p:nvPr>
        </p:nvSpPr>
        <p:spPr/>
        <p:txBody>
          <a:bodyPr/>
          <a:lstStyle/>
          <a:p>
            <a:r>
              <a:rPr lang="en-US" altLang="en-US" dirty="0"/>
              <a:t>Text Formatting</a:t>
            </a:r>
            <a:endParaRPr lang="en-US" dirty="0"/>
          </a:p>
        </p:txBody>
      </p:sp>
    </p:spTree>
    <p:extLst>
      <p:ext uri="{BB962C8B-B14F-4D97-AF65-F5344CB8AC3E}">
        <p14:creationId xmlns:p14="http://schemas.microsoft.com/office/powerpoint/2010/main" val="10965724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gradFill>
                  <a:gsLst>
                    <a:gs pos="1250">
                      <a:srgbClr val="FFFFFF"/>
                    </a:gs>
                    <a:gs pos="100000">
                      <a:srgbClr val="FFFFFF"/>
                    </a:gs>
                  </a:gsLst>
                  <a:lin ang="5400000" scaled="0"/>
                </a:gradFill>
              </a:rPr>
              <a:t>Text Formatting Tags</a:t>
            </a:r>
            <a:endParaRPr lang="en-US" dirty="0">
              <a:solidFill>
                <a:schemeClr val="bg1"/>
              </a:solidFill>
            </a:endParaRPr>
          </a:p>
        </p:txBody>
      </p:sp>
      <p:sp>
        <p:nvSpPr>
          <p:cNvPr id="5" name="Text Placeholder 4"/>
          <p:cNvSpPr>
            <a:spLocks noGrp="1"/>
          </p:cNvSpPr>
          <p:nvPr>
            <p:ph type="body" sz="quarter" idx="10"/>
          </p:nvPr>
        </p:nvSpPr>
        <p:spPr>
          <a:xfrm>
            <a:off x="274638" y="1221157"/>
            <a:ext cx="11048999" cy="3120854"/>
          </a:xfrm>
        </p:spPr>
        <p:txBody>
          <a:bodyPr/>
          <a:lstStyle/>
          <a:p>
            <a:r>
              <a:rPr lang="en-US" altLang="en-US" sz="3600" dirty="0">
                <a:highlight>
                  <a:srgbClr val="FFFFFF"/>
                </a:highlight>
              </a:rPr>
              <a:t>&lt;B&gt; </a:t>
            </a:r>
            <a:r>
              <a:rPr lang="en-US" altLang="en-US" sz="3600" b="1" dirty="0">
                <a:highlight>
                  <a:srgbClr val="FFFFFF"/>
                </a:highlight>
              </a:rPr>
              <a:t>Bold Face</a:t>
            </a:r>
            <a:r>
              <a:rPr lang="en-US" altLang="en-US" sz="3600" dirty="0">
                <a:highlight>
                  <a:srgbClr val="FFFFFF"/>
                </a:highlight>
              </a:rPr>
              <a:t> &lt;/B&gt;</a:t>
            </a:r>
          </a:p>
          <a:p>
            <a:r>
              <a:rPr lang="en-US" altLang="en-US" sz="3600" dirty="0">
                <a:highlight>
                  <a:srgbClr val="FFFFFF"/>
                </a:highlight>
              </a:rPr>
              <a:t>&lt;I&gt; </a:t>
            </a:r>
            <a:r>
              <a:rPr lang="en-US" altLang="en-US" sz="3600" i="1" dirty="0">
                <a:highlight>
                  <a:srgbClr val="FFFFFF"/>
                </a:highlight>
              </a:rPr>
              <a:t>Italics </a:t>
            </a:r>
            <a:r>
              <a:rPr lang="en-US" altLang="en-US" sz="3600" dirty="0">
                <a:highlight>
                  <a:srgbClr val="FFFFFF"/>
                </a:highlight>
              </a:rPr>
              <a:t>&lt;/I&gt;</a:t>
            </a:r>
          </a:p>
          <a:p>
            <a:r>
              <a:rPr lang="en-US" altLang="en-US" sz="3600" dirty="0">
                <a:highlight>
                  <a:srgbClr val="FFFFFF"/>
                </a:highlight>
              </a:rPr>
              <a:t>&lt;U&gt; </a:t>
            </a:r>
            <a:r>
              <a:rPr lang="en-US" altLang="en-US" sz="3600" u="sng" dirty="0">
                <a:highlight>
                  <a:srgbClr val="FFFFFF"/>
                </a:highlight>
              </a:rPr>
              <a:t>Underline</a:t>
            </a:r>
            <a:r>
              <a:rPr lang="en-US" altLang="en-US" sz="3600" dirty="0">
                <a:highlight>
                  <a:srgbClr val="FFFFFF"/>
                </a:highlight>
              </a:rPr>
              <a:t> &lt;/U&gt;</a:t>
            </a:r>
          </a:p>
          <a:p>
            <a:r>
              <a:rPr lang="en-US" altLang="en-US" sz="3600" dirty="0">
                <a:highlight>
                  <a:srgbClr val="FFFFFF"/>
                </a:highlight>
              </a:rPr>
              <a:t>&lt;P&gt; New Paragraph &lt;/P&gt;</a:t>
            </a:r>
          </a:p>
          <a:p>
            <a:r>
              <a:rPr lang="en-US" altLang="en-US" sz="3600" dirty="0">
                <a:highlight>
                  <a:srgbClr val="FFFFFF"/>
                </a:highlight>
              </a:rPr>
              <a:t>&lt;BR&gt; Next Line</a:t>
            </a:r>
          </a:p>
        </p:txBody>
      </p:sp>
    </p:spTree>
    <p:extLst>
      <p:ext uri="{BB962C8B-B14F-4D97-AF65-F5344CB8AC3E}">
        <p14:creationId xmlns:p14="http://schemas.microsoft.com/office/powerpoint/2010/main" val="8509630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508653"/>
          </a:xfrm>
        </p:spPr>
        <p:txBody>
          <a:bodyPr/>
          <a:lstStyle/>
          <a:p>
            <a:r>
              <a:rPr lang="en-US" altLang="en-US" dirty="0"/>
              <a:t>To define the background color, use the BGCOLOR attribute in the &lt;BODY&gt; tag</a:t>
            </a:r>
          </a:p>
          <a:p>
            <a:r>
              <a:rPr lang="en-US" altLang="en-US" dirty="0"/>
              <a:t>To define the text color, use the TEXT attribute in the &lt;BODY&gt; tag</a:t>
            </a:r>
          </a:p>
          <a:p>
            <a:r>
              <a:rPr lang="en-US" altLang="en-US" dirty="0"/>
              <a:t>To define the size of the text, type &lt;BASEFONT SIZE=n&gt;   </a:t>
            </a:r>
          </a:p>
          <a:p>
            <a:endParaRPr lang="en-US" altLang="en-US" dirty="0"/>
          </a:p>
        </p:txBody>
      </p:sp>
      <p:sp>
        <p:nvSpPr>
          <p:cNvPr id="3" name="Title 2"/>
          <p:cNvSpPr>
            <a:spLocks noGrp="1"/>
          </p:cNvSpPr>
          <p:nvPr>
            <p:ph type="title"/>
          </p:nvPr>
        </p:nvSpPr>
        <p:spPr/>
        <p:txBody>
          <a:bodyPr/>
          <a:lstStyle/>
          <a:p>
            <a:r>
              <a:rPr lang="en-US" altLang="en-US" dirty="0"/>
              <a:t>Page Formatting</a:t>
            </a:r>
            <a:endParaRPr lang="en-US" dirty="0"/>
          </a:p>
        </p:txBody>
      </p:sp>
    </p:spTree>
    <p:extLst>
      <p:ext uri="{BB962C8B-B14F-4D97-AF65-F5344CB8AC3E}">
        <p14:creationId xmlns:p14="http://schemas.microsoft.com/office/powerpoint/2010/main" val="31732079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gradFill>
                  <a:gsLst>
                    <a:gs pos="1250">
                      <a:srgbClr val="FFFFFF"/>
                    </a:gs>
                    <a:gs pos="100000">
                      <a:srgbClr val="FFFFFF"/>
                    </a:gs>
                  </a:gsLst>
                  <a:lin ang="5400000" scaled="0"/>
                </a:gradFill>
              </a:rPr>
              <a:t>Text Formatting Tags</a:t>
            </a:r>
            <a:endParaRPr lang="en-US" dirty="0">
              <a:solidFill>
                <a:schemeClr val="bg1"/>
              </a:solidFill>
            </a:endParaRPr>
          </a:p>
        </p:txBody>
      </p:sp>
      <p:sp>
        <p:nvSpPr>
          <p:cNvPr id="5" name="Text Placeholder 4"/>
          <p:cNvSpPr>
            <a:spLocks noGrp="1"/>
          </p:cNvSpPr>
          <p:nvPr>
            <p:ph type="body" sz="quarter" idx="10"/>
          </p:nvPr>
        </p:nvSpPr>
        <p:spPr>
          <a:xfrm>
            <a:off x="274638" y="1221157"/>
            <a:ext cx="11048999" cy="5416868"/>
          </a:xfrm>
        </p:spPr>
        <p:txBody>
          <a:bodyPr/>
          <a:lstStyle/>
          <a:p>
            <a:r>
              <a:rPr lang="en-US" sz="3200" dirty="0">
                <a:solidFill>
                  <a:srgbClr val="0000FF"/>
                </a:solidFill>
                <a:highlight>
                  <a:srgbClr val="FFFFFF"/>
                </a:highlight>
                <a:latin typeface="Courier New" panose="02070309020205020404" pitchFamily="49" charset="0"/>
              </a:rPr>
              <a:t>&lt;HTML&gt;</a:t>
            </a:r>
            <a:endParaRPr lang="en-US" sz="3200" b="1" dirty="0">
              <a:solidFill>
                <a:srgbClr val="000000"/>
              </a:solidFill>
              <a:highlight>
                <a:srgbClr val="FFFFFF"/>
              </a:highlight>
              <a:latin typeface="Courier New" panose="02070309020205020404" pitchFamily="49" charset="0"/>
            </a:endParaRPr>
          </a:p>
          <a:p>
            <a:r>
              <a:rPr lang="en-US" sz="3200" dirty="0">
                <a:solidFill>
                  <a:srgbClr val="0000FF"/>
                </a:solidFill>
                <a:highlight>
                  <a:srgbClr val="FFFFFF"/>
                </a:highlight>
                <a:latin typeface="Courier New" panose="02070309020205020404" pitchFamily="49" charset="0"/>
              </a:rPr>
              <a:t>&lt;HEAD&gt;</a:t>
            </a:r>
            <a:endParaRPr lang="en-US" sz="3200" b="1" dirty="0">
              <a:solidFill>
                <a:srgbClr val="000000"/>
              </a:solidFill>
              <a:highlight>
                <a:srgbClr val="FFFFFF"/>
              </a:highlight>
              <a:latin typeface="Courier New" panose="02070309020205020404" pitchFamily="49" charset="0"/>
            </a:endParaRPr>
          </a:p>
          <a:p>
            <a:r>
              <a:rPr lang="en-US" sz="3200" dirty="0">
                <a:solidFill>
                  <a:srgbClr val="0000FF"/>
                </a:solidFill>
                <a:highlight>
                  <a:srgbClr val="FFFFFF"/>
                </a:highlight>
                <a:latin typeface="Courier New" panose="02070309020205020404" pitchFamily="49" charset="0"/>
              </a:rPr>
              <a:t>&lt;TITLE&gt;</a:t>
            </a:r>
            <a:r>
              <a:rPr lang="en-US" sz="3200" b="1" dirty="0">
                <a:solidFill>
                  <a:srgbClr val="000000"/>
                </a:solidFill>
                <a:highlight>
                  <a:srgbClr val="FFFFFF"/>
                </a:highlight>
                <a:latin typeface="Courier New" panose="02070309020205020404" pitchFamily="49" charset="0"/>
              </a:rPr>
              <a:t> Example </a:t>
            </a:r>
            <a:r>
              <a:rPr lang="en-US" sz="3200" dirty="0">
                <a:solidFill>
                  <a:srgbClr val="0000FF"/>
                </a:solidFill>
                <a:highlight>
                  <a:srgbClr val="FFFFFF"/>
                </a:highlight>
                <a:latin typeface="Courier New" panose="02070309020205020404" pitchFamily="49" charset="0"/>
              </a:rPr>
              <a:t>&lt;/TITLE&gt;</a:t>
            </a:r>
            <a:endParaRPr lang="en-US" sz="3200" b="1" dirty="0">
              <a:solidFill>
                <a:srgbClr val="000000"/>
              </a:solidFill>
              <a:highlight>
                <a:srgbClr val="FFFFFF"/>
              </a:highlight>
              <a:latin typeface="Courier New" panose="02070309020205020404" pitchFamily="49" charset="0"/>
            </a:endParaRPr>
          </a:p>
          <a:p>
            <a:r>
              <a:rPr lang="en-US" sz="3200" dirty="0">
                <a:solidFill>
                  <a:srgbClr val="0000FF"/>
                </a:solidFill>
                <a:highlight>
                  <a:srgbClr val="FFFFFF"/>
                </a:highlight>
                <a:latin typeface="Courier New" panose="02070309020205020404" pitchFamily="49" charset="0"/>
              </a:rPr>
              <a:t>&lt;/HEAD&gt;</a:t>
            </a:r>
            <a:endParaRPr lang="en-US" sz="3200" b="1" dirty="0">
              <a:solidFill>
                <a:srgbClr val="000000"/>
              </a:solidFill>
              <a:highlight>
                <a:srgbClr val="FFFFFF"/>
              </a:highlight>
              <a:latin typeface="Courier New" panose="02070309020205020404" pitchFamily="49" charset="0"/>
            </a:endParaRPr>
          </a:p>
          <a:p>
            <a:r>
              <a:rPr lang="en-US" sz="3200" dirty="0">
                <a:solidFill>
                  <a:srgbClr val="0000FF"/>
                </a:solidFill>
                <a:highlight>
                  <a:srgbClr val="FFFFFF"/>
                </a:highlight>
                <a:latin typeface="Courier New" panose="02070309020205020404" pitchFamily="49" charset="0"/>
              </a:rPr>
              <a:t>&lt;BODY</a:t>
            </a:r>
            <a:r>
              <a:rPr lang="en-US" sz="3200" dirty="0">
                <a:solidFill>
                  <a:srgbClr val="000000"/>
                </a:solidFill>
                <a:highlight>
                  <a:srgbClr val="FFFFFF"/>
                </a:highlight>
                <a:latin typeface="Courier New" panose="02070309020205020404" pitchFamily="49" charset="0"/>
              </a:rPr>
              <a:t> </a:t>
            </a:r>
            <a:r>
              <a:rPr lang="en-US" sz="3200" dirty="0">
                <a:solidFill>
                  <a:srgbClr val="FF0000"/>
                </a:solidFill>
                <a:highlight>
                  <a:srgbClr val="FFFFFF"/>
                </a:highlight>
                <a:latin typeface="Courier New" panose="02070309020205020404" pitchFamily="49" charset="0"/>
              </a:rPr>
              <a:t>BGCOLOR</a:t>
            </a:r>
            <a:r>
              <a:rPr lang="en-US" sz="3200" dirty="0">
                <a:solidFill>
                  <a:srgbClr val="000000"/>
                </a:solidFill>
                <a:highlight>
                  <a:srgbClr val="FFFFFF"/>
                </a:highlight>
                <a:latin typeface="Courier New" panose="02070309020205020404" pitchFamily="49" charset="0"/>
              </a:rPr>
              <a:t>=</a:t>
            </a:r>
            <a:r>
              <a:rPr lang="en-US" sz="3200" dirty="0">
                <a:solidFill>
                  <a:srgbClr val="FF8000"/>
                </a:solidFill>
                <a:highlight>
                  <a:srgbClr val="FEFDE0"/>
                </a:highlight>
                <a:latin typeface="Courier New" panose="02070309020205020404" pitchFamily="49" charset="0"/>
              </a:rPr>
              <a:t>“black”</a:t>
            </a:r>
            <a:r>
              <a:rPr lang="en-US" sz="3200" dirty="0">
                <a:solidFill>
                  <a:srgbClr val="000000"/>
                </a:solidFill>
                <a:highlight>
                  <a:srgbClr val="FFFFFF"/>
                </a:highlight>
                <a:latin typeface="Courier New" panose="02070309020205020404" pitchFamily="49" charset="0"/>
              </a:rPr>
              <a:t>  </a:t>
            </a:r>
            <a:r>
              <a:rPr lang="en-US" sz="3200" dirty="0">
                <a:solidFill>
                  <a:srgbClr val="FF0000"/>
                </a:solidFill>
                <a:highlight>
                  <a:srgbClr val="FFFFFF"/>
                </a:highlight>
                <a:latin typeface="Courier New" panose="02070309020205020404" pitchFamily="49" charset="0"/>
              </a:rPr>
              <a:t>TEXT</a:t>
            </a:r>
            <a:r>
              <a:rPr lang="en-US" sz="3200" dirty="0">
                <a:solidFill>
                  <a:srgbClr val="000000"/>
                </a:solidFill>
                <a:highlight>
                  <a:srgbClr val="FFFFFF"/>
                </a:highlight>
                <a:latin typeface="Courier New" panose="02070309020205020404" pitchFamily="49" charset="0"/>
              </a:rPr>
              <a:t>=</a:t>
            </a:r>
            <a:r>
              <a:rPr lang="en-US" sz="3200" dirty="0">
                <a:solidFill>
                  <a:srgbClr val="FF8000"/>
                </a:solidFill>
                <a:highlight>
                  <a:srgbClr val="FEFDE0"/>
                </a:highlight>
                <a:latin typeface="Courier New" panose="02070309020205020404" pitchFamily="49" charset="0"/>
              </a:rPr>
              <a:t>“white”</a:t>
            </a:r>
            <a:r>
              <a:rPr lang="en-US" sz="3200" dirty="0">
                <a:solidFill>
                  <a:srgbClr val="0000FF"/>
                </a:solidFill>
                <a:highlight>
                  <a:srgbClr val="FFFFFF"/>
                </a:highlight>
                <a:latin typeface="Courier New" panose="02070309020205020404" pitchFamily="49" charset="0"/>
              </a:rPr>
              <a:t>&gt;</a:t>
            </a:r>
            <a:endParaRPr lang="en-US" sz="3200" b="1" dirty="0">
              <a:solidFill>
                <a:srgbClr val="000000"/>
              </a:solidFill>
              <a:highlight>
                <a:srgbClr val="FFFFFF"/>
              </a:highlight>
              <a:latin typeface="Courier New" panose="02070309020205020404" pitchFamily="49" charset="0"/>
            </a:endParaRPr>
          </a:p>
          <a:p>
            <a:r>
              <a:rPr lang="en-US" sz="3200" dirty="0">
                <a:solidFill>
                  <a:srgbClr val="0000FF"/>
                </a:solidFill>
                <a:highlight>
                  <a:srgbClr val="FFFFFF"/>
                </a:highlight>
                <a:latin typeface="Courier New" panose="02070309020205020404" pitchFamily="49" charset="0"/>
              </a:rPr>
              <a:t>&lt;BASEFONT</a:t>
            </a:r>
            <a:r>
              <a:rPr lang="en-US" sz="3200" dirty="0">
                <a:solidFill>
                  <a:srgbClr val="000000"/>
                </a:solidFill>
                <a:highlight>
                  <a:srgbClr val="FFFFFF"/>
                </a:highlight>
                <a:latin typeface="Courier New" panose="02070309020205020404" pitchFamily="49" charset="0"/>
              </a:rPr>
              <a:t> </a:t>
            </a:r>
            <a:r>
              <a:rPr lang="en-US" sz="3200" dirty="0">
                <a:solidFill>
                  <a:srgbClr val="FF0000"/>
                </a:solidFill>
                <a:highlight>
                  <a:srgbClr val="FFFFFF"/>
                </a:highlight>
                <a:latin typeface="Courier New" panose="02070309020205020404" pitchFamily="49" charset="0"/>
              </a:rPr>
              <a:t>SIZE</a:t>
            </a:r>
            <a:r>
              <a:rPr lang="en-US" sz="3200" dirty="0">
                <a:solidFill>
                  <a:srgbClr val="000000"/>
                </a:solidFill>
                <a:highlight>
                  <a:srgbClr val="FFFFFF"/>
                </a:highlight>
                <a:latin typeface="Courier New" panose="02070309020205020404" pitchFamily="49" charset="0"/>
              </a:rPr>
              <a:t>=</a:t>
            </a:r>
            <a:r>
              <a:rPr lang="en-US" sz="3200" dirty="0">
                <a:solidFill>
                  <a:srgbClr val="FF0000"/>
                </a:solidFill>
                <a:highlight>
                  <a:srgbClr val="FFFFFF"/>
                </a:highlight>
                <a:latin typeface="Courier New" panose="02070309020205020404" pitchFamily="49" charset="0"/>
              </a:rPr>
              <a:t>7</a:t>
            </a:r>
            <a:r>
              <a:rPr lang="en-US" sz="3200" dirty="0">
                <a:solidFill>
                  <a:srgbClr val="0000FF"/>
                </a:solidFill>
                <a:highlight>
                  <a:srgbClr val="FFFFFF"/>
                </a:highlight>
                <a:latin typeface="Courier New" panose="02070309020205020404" pitchFamily="49" charset="0"/>
              </a:rPr>
              <a:t>&gt;</a:t>
            </a:r>
            <a:endParaRPr lang="en-US" sz="3200" b="1" dirty="0">
              <a:solidFill>
                <a:srgbClr val="000000"/>
              </a:solidFill>
              <a:highlight>
                <a:srgbClr val="FFFFFF"/>
              </a:highlight>
              <a:latin typeface="Courier New" panose="02070309020205020404" pitchFamily="49" charset="0"/>
            </a:endParaRPr>
          </a:p>
          <a:p>
            <a:r>
              <a:rPr lang="en-US" sz="3200" b="1" dirty="0">
                <a:solidFill>
                  <a:srgbClr val="000000"/>
                </a:solidFill>
                <a:highlight>
                  <a:srgbClr val="FFFFFF"/>
                </a:highlight>
                <a:latin typeface="Courier New" panose="02070309020205020404" pitchFamily="49" charset="0"/>
              </a:rPr>
              <a:t>      This is where you would include the text and images on your Web page.</a:t>
            </a:r>
          </a:p>
          <a:p>
            <a:r>
              <a:rPr lang="en-US" sz="3200" dirty="0">
                <a:solidFill>
                  <a:srgbClr val="0000FF"/>
                </a:solidFill>
                <a:highlight>
                  <a:srgbClr val="FFFFFF"/>
                </a:highlight>
                <a:latin typeface="Courier New" panose="02070309020205020404" pitchFamily="49" charset="0"/>
              </a:rPr>
              <a:t>&lt;/BODY&gt;</a:t>
            </a:r>
            <a:endParaRPr lang="en-US" sz="3200" b="1" dirty="0">
              <a:solidFill>
                <a:srgbClr val="000000"/>
              </a:solidFill>
              <a:highlight>
                <a:srgbClr val="FFFFFF"/>
              </a:highlight>
              <a:latin typeface="Courier New" panose="02070309020205020404" pitchFamily="49" charset="0"/>
            </a:endParaRPr>
          </a:p>
          <a:p>
            <a:r>
              <a:rPr lang="en-US" sz="3200" dirty="0">
                <a:solidFill>
                  <a:srgbClr val="0000FF"/>
                </a:solidFill>
                <a:highlight>
                  <a:srgbClr val="FFFFFF"/>
                </a:highlight>
                <a:latin typeface="Courier New" panose="02070309020205020404" pitchFamily="49" charset="0"/>
              </a:rPr>
              <a:t>&lt;/HTML&gt;</a:t>
            </a:r>
            <a:endParaRPr lang="en-US" sz="3200" b="1"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1997767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508653"/>
          </a:xfrm>
        </p:spPr>
        <p:txBody>
          <a:bodyPr/>
          <a:lstStyle/>
          <a:p>
            <a:r>
              <a:rPr lang="en-US" altLang="en-US" dirty="0"/>
              <a:t>Type &lt;IMG SRC = “</a:t>
            </a:r>
            <a:r>
              <a:rPr lang="en-US" altLang="en-US" dirty="0" err="1"/>
              <a:t>image.ext</a:t>
            </a:r>
            <a:r>
              <a:rPr lang="en-US" altLang="en-US" dirty="0"/>
              <a:t>”&gt;, where </a:t>
            </a:r>
            <a:r>
              <a:rPr lang="en-US" altLang="en-US" dirty="0" err="1"/>
              <a:t>image.ext</a:t>
            </a:r>
            <a:r>
              <a:rPr lang="en-US" altLang="en-US" dirty="0"/>
              <a:t> indicates the location of the image file</a:t>
            </a:r>
          </a:p>
          <a:p>
            <a:r>
              <a:rPr lang="en-US" altLang="en-US" dirty="0"/>
              <a:t>The WIDTH=n and HEIGHT=n attributes can be used to adjust the size of an image</a:t>
            </a:r>
          </a:p>
          <a:p>
            <a:r>
              <a:rPr lang="en-US" altLang="en-US" dirty="0"/>
              <a:t>The attribute BORDER=n can be used to add a border n pixels thick around the image</a:t>
            </a:r>
          </a:p>
        </p:txBody>
      </p:sp>
      <p:sp>
        <p:nvSpPr>
          <p:cNvPr id="3" name="Title 2"/>
          <p:cNvSpPr>
            <a:spLocks noGrp="1"/>
          </p:cNvSpPr>
          <p:nvPr>
            <p:ph type="title"/>
          </p:nvPr>
        </p:nvSpPr>
        <p:spPr/>
        <p:txBody>
          <a:bodyPr/>
          <a:lstStyle/>
          <a:p>
            <a:r>
              <a:rPr lang="en-US" altLang="en-US" dirty="0"/>
              <a:t>Inserting Images </a:t>
            </a:r>
            <a:endParaRPr lang="en-US" dirty="0"/>
          </a:p>
        </p:txBody>
      </p:sp>
    </p:spTree>
    <p:extLst>
      <p:ext uri="{BB962C8B-B14F-4D97-AF65-F5344CB8AC3E}">
        <p14:creationId xmlns:p14="http://schemas.microsoft.com/office/powerpoint/2010/main" val="34035789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gradFill>
                  <a:gsLst>
                    <a:gs pos="1250">
                      <a:srgbClr val="FFFFFF"/>
                    </a:gs>
                    <a:gs pos="100000">
                      <a:srgbClr val="FFFFFF"/>
                    </a:gs>
                  </a:gsLst>
                  <a:lin ang="5400000" scaled="0"/>
                </a:gradFill>
              </a:rPr>
              <a:t>Inserting Images </a:t>
            </a:r>
            <a:endParaRPr lang="en-US" dirty="0">
              <a:solidFill>
                <a:schemeClr val="bg1"/>
              </a:solidFill>
            </a:endParaRPr>
          </a:p>
        </p:txBody>
      </p:sp>
      <p:sp>
        <p:nvSpPr>
          <p:cNvPr id="5" name="Text Placeholder 4"/>
          <p:cNvSpPr>
            <a:spLocks noGrp="1"/>
          </p:cNvSpPr>
          <p:nvPr>
            <p:ph type="body" sz="quarter" idx="10"/>
          </p:nvPr>
        </p:nvSpPr>
        <p:spPr>
          <a:xfrm>
            <a:off x="274638" y="1221157"/>
            <a:ext cx="11048999" cy="4862870"/>
          </a:xfrm>
        </p:spPr>
        <p:txBody>
          <a:bodyPr/>
          <a:lstStyle/>
          <a:p>
            <a:r>
              <a:rPr lang="en-US" sz="3200" dirty="0">
                <a:solidFill>
                  <a:srgbClr val="0000FF"/>
                </a:solidFill>
                <a:highlight>
                  <a:srgbClr val="FFFFFF"/>
                </a:highlight>
                <a:latin typeface="Courier New" panose="02070309020205020404" pitchFamily="49" charset="0"/>
              </a:rPr>
              <a:t>&lt;HTML&gt;</a:t>
            </a:r>
            <a:endParaRPr lang="en-US" sz="3200" b="1" dirty="0">
              <a:solidFill>
                <a:srgbClr val="000000"/>
              </a:solidFill>
              <a:highlight>
                <a:srgbClr val="FFFFFF"/>
              </a:highlight>
              <a:latin typeface="Courier New" panose="02070309020205020404" pitchFamily="49" charset="0"/>
            </a:endParaRPr>
          </a:p>
          <a:p>
            <a:r>
              <a:rPr lang="en-US" sz="3200" dirty="0">
                <a:solidFill>
                  <a:srgbClr val="0000FF"/>
                </a:solidFill>
                <a:highlight>
                  <a:srgbClr val="FFFFFF"/>
                </a:highlight>
                <a:latin typeface="Courier New" panose="02070309020205020404" pitchFamily="49" charset="0"/>
              </a:rPr>
              <a:t>&lt;HEAD&gt;</a:t>
            </a:r>
            <a:endParaRPr lang="en-US" sz="3200" b="1" dirty="0">
              <a:solidFill>
                <a:srgbClr val="000000"/>
              </a:solidFill>
              <a:highlight>
                <a:srgbClr val="FFFFFF"/>
              </a:highlight>
              <a:latin typeface="Courier New" panose="02070309020205020404" pitchFamily="49" charset="0"/>
            </a:endParaRPr>
          </a:p>
          <a:p>
            <a:r>
              <a:rPr lang="en-US" sz="3200" dirty="0">
                <a:solidFill>
                  <a:srgbClr val="0000FF"/>
                </a:solidFill>
                <a:highlight>
                  <a:srgbClr val="FFFFFF"/>
                </a:highlight>
                <a:latin typeface="Courier New" panose="02070309020205020404" pitchFamily="49" charset="0"/>
              </a:rPr>
              <a:t>&lt;TITLE&gt;</a:t>
            </a:r>
            <a:r>
              <a:rPr lang="en-US" sz="3200" b="1" dirty="0">
                <a:solidFill>
                  <a:srgbClr val="000000"/>
                </a:solidFill>
                <a:highlight>
                  <a:srgbClr val="FFFFFF"/>
                </a:highlight>
                <a:latin typeface="Courier New" panose="02070309020205020404" pitchFamily="49" charset="0"/>
              </a:rPr>
              <a:t> Example </a:t>
            </a:r>
            <a:r>
              <a:rPr lang="en-US" sz="3200" dirty="0">
                <a:solidFill>
                  <a:srgbClr val="0000FF"/>
                </a:solidFill>
                <a:highlight>
                  <a:srgbClr val="FFFFFF"/>
                </a:highlight>
                <a:latin typeface="Courier New" panose="02070309020205020404" pitchFamily="49" charset="0"/>
              </a:rPr>
              <a:t>&lt;/TITLE&gt;</a:t>
            </a:r>
            <a:endParaRPr lang="en-US" sz="3200" b="1" dirty="0">
              <a:solidFill>
                <a:srgbClr val="000000"/>
              </a:solidFill>
              <a:highlight>
                <a:srgbClr val="FFFFFF"/>
              </a:highlight>
              <a:latin typeface="Courier New" panose="02070309020205020404" pitchFamily="49" charset="0"/>
            </a:endParaRPr>
          </a:p>
          <a:p>
            <a:r>
              <a:rPr lang="en-US" sz="3200" dirty="0">
                <a:solidFill>
                  <a:srgbClr val="0000FF"/>
                </a:solidFill>
                <a:highlight>
                  <a:srgbClr val="FFFFFF"/>
                </a:highlight>
                <a:latin typeface="Courier New" panose="02070309020205020404" pitchFamily="49" charset="0"/>
              </a:rPr>
              <a:t>&lt;/HEAD&gt;</a:t>
            </a:r>
            <a:endParaRPr lang="en-US" sz="3200" b="1" dirty="0">
              <a:solidFill>
                <a:srgbClr val="000000"/>
              </a:solidFill>
              <a:highlight>
                <a:srgbClr val="FFFFFF"/>
              </a:highlight>
              <a:latin typeface="Courier New" panose="02070309020205020404" pitchFamily="49" charset="0"/>
            </a:endParaRPr>
          </a:p>
          <a:p>
            <a:r>
              <a:rPr lang="en-US" sz="3200" b="1" dirty="0">
                <a:solidFill>
                  <a:srgbClr val="000000"/>
                </a:solidFill>
                <a:highlight>
                  <a:srgbClr val="FFFFFF"/>
                </a:highlight>
                <a:latin typeface="Courier New" panose="02070309020205020404" pitchFamily="49" charset="0"/>
              </a:rPr>
              <a:t>This is where you would include the text and images on your Web page.</a:t>
            </a:r>
          </a:p>
          <a:p>
            <a:r>
              <a:rPr lang="en-US" sz="3200" dirty="0">
                <a:solidFill>
                  <a:srgbClr val="0000FF"/>
                </a:solidFill>
                <a:highlight>
                  <a:srgbClr val="FFFFFF"/>
                </a:highlight>
                <a:latin typeface="Courier New" panose="02070309020205020404" pitchFamily="49" charset="0"/>
              </a:rPr>
              <a:t>&lt;IMAGE SRC=“image.png”&gt;</a:t>
            </a:r>
            <a:r>
              <a:rPr lang="en-US" sz="3200" b="1" dirty="0">
                <a:solidFill>
                  <a:srgbClr val="000000"/>
                </a:solidFill>
                <a:highlight>
                  <a:srgbClr val="FFFFFF"/>
                </a:highlight>
                <a:latin typeface="Courier New" panose="02070309020205020404" pitchFamily="49" charset="0"/>
              </a:rPr>
              <a:t> </a:t>
            </a:r>
          </a:p>
          <a:p>
            <a:r>
              <a:rPr lang="en-US" sz="3200" dirty="0">
                <a:solidFill>
                  <a:srgbClr val="0000FF"/>
                </a:solidFill>
                <a:highlight>
                  <a:srgbClr val="FFFFFF"/>
                </a:highlight>
                <a:latin typeface="Courier New" panose="02070309020205020404" pitchFamily="49" charset="0"/>
              </a:rPr>
              <a:t>&lt;/BODY&gt;</a:t>
            </a:r>
            <a:endParaRPr lang="en-US" sz="3200" b="1" dirty="0">
              <a:solidFill>
                <a:srgbClr val="000000"/>
              </a:solidFill>
              <a:highlight>
                <a:srgbClr val="FFFFFF"/>
              </a:highlight>
              <a:latin typeface="Courier New" panose="02070309020205020404" pitchFamily="49" charset="0"/>
            </a:endParaRPr>
          </a:p>
          <a:p>
            <a:r>
              <a:rPr lang="en-US" sz="3200" dirty="0">
                <a:solidFill>
                  <a:srgbClr val="0000FF"/>
                </a:solidFill>
                <a:highlight>
                  <a:srgbClr val="FFFFFF"/>
                </a:highlight>
                <a:latin typeface="Courier New" panose="02070309020205020404" pitchFamily="49" charset="0"/>
              </a:rPr>
              <a:t>&lt;/HTML&gt;</a:t>
            </a:r>
            <a:endParaRPr lang="en-US" sz="3200" b="1"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3143987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899255"/>
          </a:xfrm>
        </p:spPr>
        <p:txBody>
          <a:bodyPr/>
          <a:lstStyle/>
          <a:p>
            <a:r>
              <a:rPr lang="en-US" altLang="en-US" dirty="0"/>
              <a:t>Some browsers don’t support images. In this case, the ALT attribute can be used to create text that appears instead of the image.</a:t>
            </a:r>
          </a:p>
          <a:p>
            <a:r>
              <a:rPr lang="en-US" altLang="en-US" dirty="0"/>
              <a:t>Example:</a:t>
            </a:r>
          </a:p>
          <a:p>
            <a:pPr>
              <a:buFontTx/>
              <a:buChar char=" "/>
            </a:pPr>
            <a:r>
              <a:rPr lang="en-US" altLang="en-US" dirty="0"/>
              <a:t>&lt;IMG SRC=“satellite.jpg” ALT = “Picture of satellite”&gt;</a:t>
            </a:r>
          </a:p>
        </p:txBody>
      </p:sp>
      <p:sp>
        <p:nvSpPr>
          <p:cNvPr id="3" name="Title 2"/>
          <p:cNvSpPr>
            <a:spLocks noGrp="1"/>
          </p:cNvSpPr>
          <p:nvPr>
            <p:ph type="title"/>
          </p:nvPr>
        </p:nvSpPr>
        <p:spPr/>
        <p:txBody>
          <a:bodyPr/>
          <a:lstStyle/>
          <a:p>
            <a:r>
              <a:rPr lang="en-US" altLang="en-US" dirty="0"/>
              <a:t>Alternate Text</a:t>
            </a:r>
            <a:endParaRPr lang="en-US" dirty="0"/>
          </a:p>
        </p:txBody>
      </p:sp>
    </p:spTree>
    <p:extLst>
      <p:ext uri="{BB962C8B-B14F-4D97-AF65-F5344CB8AC3E}">
        <p14:creationId xmlns:p14="http://schemas.microsoft.com/office/powerpoint/2010/main" val="30357652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gradFill>
                  <a:gsLst>
                    <a:gs pos="1250">
                      <a:srgbClr val="FFFFFF"/>
                    </a:gs>
                    <a:gs pos="100000">
                      <a:srgbClr val="FFFFFF"/>
                    </a:gs>
                  </a:gsLst>
                  <a:lin ang="5400000" scaled="0"/>
                </a:gradFill>
              </a:rPr>
              <a:t>Alternate Text</a:t>
            </a:r>
            <a:endParaRPr lang="en-US" dirty="0">
              <a:solidFill>
                <a:schemeClr val="bg1"/>
              </a:solidFill>
            </a:endParaRPr>
          </a:p>
        </p:txBody>
      </p:sp>
      <p:sp>
        <p:nvSpPr>
          <p:cNvPr id="5" name="Text Placeholder 4"/>
          <p:cNvSpPr>
            <a:spLocks noGrp="1"/>
          </p:cNvSpPr>
          <p:nvPr>
            <p:ph type="body" sz="quarter" idx="10"/>
          </p:nvPr>
        </p:nvSpPr>
        <p:spPr>
          <a:xfrm>
            <a:off x="274638" y="1221157"/>
            <a:ext cx="11048999" cy="5946243"/>
          </a:xfrm>
        </p:spPr>
        <p:txBody>
          <a:bodyPr/>
          <a:lstStyle/>
          <a:p>
            <a:r>
              <a:rPr lang="en-US" sz="3200" dirty="0">
                <a:solidFill>
                  <a:srgbClr val="0000FF"/>
                </a:solidFill>
                <a:highlight>
                  <a:srgbClr val="FFFFFF"/>
                </a:highlight>
                <a:latin typeface="Courier New" panose="02070309020205020404" pitchFamily="49" charset="0"/>
              </a:rPr>
              <a:t>&lt;HTML&gt;</a:t>
            </a:r>
            <a:endParaRPr lang="en-US" sz="3200" b="1" dirty="0">
              <a:solidFill>
                <a:srgbClr val="000000"/>
              </a:solidFill>
              <a:highlight>
                <a:srgbClr val="FFFFFF"/>
              </a:highlight>
              <a:latin typeface="Courier New" panose="02070309020205020404" pitchFamily="49" charset="0"/>
            </a:endParaRPr>
          </a:p>
          <a:p>
            <a:r>
              <a:rPr lang="en-US" sz="3200" dirty="0">
                <a:solidFill>
                  <a:srgbClr val="0000FF"/>
                </a:solidFill>
                <a:highlight>
                  <a:srgbClr val="FFFFFF"/>
                </a:highlight>
                <a:latin typeface="Courier New" panose="02070309020205020404" pitchFamily="49" charset="0"/>
              </a:rPr>
              <a:t>&lt;HEAD&gt;</a:t>
            </a:r>
            <a:endParaRPr lang="en-US" sz="3200" b="1" dirty="0">
              <a:solidFill>
                <a:srgbClr val="000000"/>
              </a:solidFill>
              <a:highlight>
                <a:srgbClr val="FFFFFF"/>
              </a:highlight>
              <a:latin typeface="Courier New" panose="02070309020205020404" pitchFamily="49" charset="0"/>
            </a:endParaRPr>
          </a:p>
          <a:p>
            <a:r>
              <a:rPr lang="en-US" sz="3200" dirty="0">
                <a:solidFill>
                  <a:srgbClr val="0000FF"/>
                </a:solidFill>
                <a:highlight>
                  <a:srgbClr val="FFFFFF"/>
                </a:highlight>
                <a:latin typeface="Courier New" panose="02070309020205020404" pitchFamily="49" charset="0"/>
              </a:rPr>
              <a:t>&lt;TITLE&gt;</a:t>
            </a:r>
            <a:r>
              <a:rPr lang="en-US" sz="3200" b="1" dirty="0">
                <a:solidFill>
                  <a:srgbClr val="000000"/>
                </a:solidFill>
                <a:highlight>
                  <a:srgbClr val="FFFFFF"/>
                </a:highlight>
                <a:latin typeface="Courier New" panose="02070309020205020404" pitchFamily="49" charset="0"/>
              </a:rPr>
              <a:t> Example </a:t>
            </a:r>
            <a:r>
              <a:rPr lang="en-US" sz="3200" dirty="0">
                <a:solidFill>
                  <a:srgbClr val="0000FF"/>
                </a:solidFill>
                <a:highlight>
                  <a:srgbClr val="FFFFFF"/>
                </a:highlight>
                <a:latin typeface="Courier New" panose="02070309020205020404" pitchFamily="49" charset="0"/>
              </a:rPr>
              <a:t>&lt;/TITLE&gt;</a:t>
            </a:r>
            <a:endParaRPr lang="en-US" sz="3200" b="1" dirty="0">
              <a:solidFill>
                <a:srgbClr val="000000"/>
              </a:solidFill>
              <a:highlight>
                <a:srgbClr val="FFFFFF"/>
              </a:highlight>
              <a:latin typeface="Courier New" panose="02070309020205020404" pitchFamily="49" charset="0"/>
            </a:endParaRPr>
          </a:p>
          <a:p>
            <a:r>
              <a:rPr lang="en-US" sz="3200" dirty="0">
                <a:solidFill>
                  <a:srgbClr val="0000FF"/>
                </a:solidFill>
                <a:highlight>
                  <a:srgbClr val="FFFFFF"/>
                </a:highlight>
                <a:latin typeface="Courier New" panose="02070309020205020404" pitchFamily="49" charset="0"/>
              </a:rPr>
              <a:t>&lt;/HEAD&gt;</a:t>
            </a:r>
            <a:endParaRPr lang="en-US" sz="3200" b="1" dirty="0">
              <a:solidFill>
                <a:srgbClr val="000000"/>
              </a:solidFill>
              <a:highlight>
                <a:srgbClr val="FFFFFF"/>
              </a:highlight>
              <a:latin typeface="Courier New" panose="02070309020205020404" pitchFamily="49" charset="0"/>
            </a:endParaRPr>
          </a:p>
          <a:p>
            <a:r>
              <a:rPr lang="en-US" sz="3200" dirty="0">
                <a:solidFill>
                  <a:srgbClr val="0000FF"/>
                </a:solidFill>
                <a:highlight>
                  <a:srgbClr val="FFFFFF"/>
                </a:highlight>
                <a:latin typeface="Courier New" panose="02070309020205020404" pitchFamily="49" charset="0"/>
              </a:rPr>
              <a:t>&lt;BODY</a:t>
            </a:r>
            <a:r>
              <a:rPr lang="en-US" sz="3200" dirty="0">
                <a:solidFill>
                  <a:srgbClr val="000000"/>
                </a:solidFill>
                <a:highlight>
                  <a:srgbClr val="FFFFFF"/>
                </a:highlight>
                <a:latin typeface="Courier New" panose="02070309020205020404" pitchFamily="49" charset="0"/>
              </a:rPr>
              <a:t> </a:t>
            </a:r>
            <a:r>
              <a:rPr lang="en-US" sz="3200" dirty="0">
                <a:solidFill>
                  <a:srgbClr val="FF0000"/>
                </a:solidFill>
                <a:highlight>
                  <a:srgbClr val="FFFFFF"/>
                </a:highlight>
                <a:latin typeface="Courier New" panose="02070309020205020404" pitchFamily="49" charset="0"/>
              </a:rPr>
              <a:t>BGCOLOR</a:t>
            </a:r>
            <a:r>
              <a:rPr lang="en-US" sz="3200" dirty="0">
                <a:solidFill>
                  <a:srgbClr val="000000"/>
                </a:solidFill>
                <a:highlight>
                  <a:srgbClr val="FFFFFF"/>
                </a:highlight>
                <a:latin typeface="Courier New" panose="02070309020205020404" pitchFamily="49" charset="0"/>
              </a:rPr>
              <a:t>=</a:t>
            </a:r>
            <a:r>
              <a:rPr lang="en-US" sz="3200" dirty="0">
                <a:solidFill>
                  <a:srgbClr val="FF8000"/>
                </a:solidFill>
                <a:highlight>
                  <a:srgbClr val="FEFDE0"/>
                </a:highlight>
                <a:latin typeface="Courier New" panose="02070309020205020404" pitchFamily="49" charset="0"/>
              </a:rPr>
              <a:t>“black”</a:t>
            </a:r>
            <a:r>
              <a:rPr lang="en-US" sz="3200" dirty="0">
                <a:solidFill>
                  <a:srgbClr val="000000"/>
                </a:solidFill>
                <a:highlight>
                  <a:srgbClr val="FFFFFF"/>
                </a:highlight>
                <a:latin typeface="Courier New" panose="02070309020205020404" pitchFamily="49" charset="0"/>
              </a:rPr>
              <a:t>  </a:t>
            </a:r>
            <a:r>
              <a:rPr lang="en-US" sz="3200" dirty="0">
                <a:solidFill>
                  <a:srgbClr val="FF0000"/>
                </a:solidFill>
                <a:highlight>
                  <a:srgbClr val="FFFFFF"/>
                </a:highlight>
                <a:latin typeface="Courier New" panose="02070309020205020404" pitchFamily="49" charset="0"/>
              </a:rPr>
              <a:t>TEXT</a:t>
            </a:r>
            <a:r>
              <a:rPr lang="en-US" sz="3200" dirty="0">
                <a:solidFill>
                  <a:srgbClr val="000000"/>
                </a:solidFill>
                <a:highlight>
                  <a:srgbClr val="FFFFFF"/>
                </a:highlight>
                <a:latin typeface="Courier New" panose="02070309020205020404" pitchFamily="49" charset="0"/>
              </a:rPr>
              <a:t>=</a:t>
            </a:r>
            <a:r>
              <a:rPr lang="en-US" sz="3200" dirty="0">
                <a:solidFill>
                  <a:srgbClr val="FF8000"/>
                </a:solidFill>
                <a:highlight>
                  <a:srgbClr val="FEFDE0"/>
                </a:highlight>
                <a:latin typeface="Courier New" panose="02070309020205020404" pitchFamily="49" charset="0"/>
              </a:rPr>
              <a:t>“white”</a:t>
            </a:r>
            <a:r>
              <a:rPr lang="en-US" sz="3200" dirty="0">
                <a:solidFill>
                  <a:srgbClr val="0000FF"/>
                </a:solidFill>
                <a:highlight>
                  <a:srgbClr val="FFFFFF"/>
                </a:highlight>
                <a:latin typeface="Courier New" panose="02070309020205020404" pitchFamily="49" charset="0"/>
              </a:rPr>
              <a:t>&gt;</a:t>
            </a:r>
            <a:endParaRPr lang="en-US" sz="3200" b="1" dirty="0">
              <a:solidFill>
                <a:srgbClr val="000000"/>
              </a:solidFill>
              <a:highlight>
                <a:srgbClr val="FFFFFF"/>
              </a:highlight>
              <a:latin typeface="Courier New" panose="02070309020205020404" pitchFamily="49" charset="0"/>
            </a:endParaRPr>
          </a:p>
          <a:p>
            <a:r>
              <a:rPr lang="en-US" sz="3200" dirty="0">
                <a:solidFill>
                  <a:srgbClr val="0000FF"/>
                </a:solidFill>
                <a:highlight>
                  <a:srgbClr val="FFFFFF"/>
                </a:highlight>
                <a:latin typeface="Courier New" panose="02070309020205020404" pitchFamily="49" charset="0"/>
              </a:rPr>
              <a:t>&lt;BASEFONT</a:t>
            </a:r>
            <a:r>
              <a:rPr lang="en-US" sz="3200" dirty="0">
                <a:solidFill>
                  <a:srgbClr val="000000"/>
                </a:solidFill>
                <a:highlight>
                  <a:srgbClr val="FFFFFF"/>
                </a:highlight>
                <a:latin typeface="Courier New" panose="02070309020205020404" pitchFamily="49" charset="0"/>
              </a:rPr>
              <a:t> </a:t>
            </a:r>
            <a:r>
              <a:rPr lang="en-US" sz="3200" dirty="0">
                <a:solidFill>
                  <a:srgbClr val="FF0000"/>
                </a:solidFill>
                <a:highlight>
                  <a:srgbClr val="FFFFFF"/>
                </a:highlight>
                <a:latin typeface="Courier New" panose="02070309020205020404" pitchFamily="49" charset="0"/>
              </a:rPr>
              <a:t>SIZE</a:t>
            </a:r>
            <a:r>
              <a:rPr lang="en-US" sz="3200" dirty="0">
                <a:solidFill>
                  <a:srgbClr val="000000"/>
                </a:solidFill>
                <a:highlight>
                  <a:srgbClr val="FFFFFF"/>
                </a:highlight>
                <a:latin typeface="Courier New" panose="02070309020205020404" pitchFamily="49" charset="0"/>
              </a:rPr>
              <a:t>=</a:t>
            </a:r>
            <a:r>
              <a:rPr lang="en-US" sz="3200" dirty="0">
                <a:solidFill>
                  <a:srgbClr val="FF0000"/>
                </a:solidFill>
                <a:highlight>
                  <a:srgbClr val="FFFFFF"/>
                </a:highlight>
                <a:latin typeface="Courier New" panose="02070309020205020404" pitchFamily="49" charset="0"/>
              </a:rPr>
              <a:t>7</a:t>
            </a:r>
            <a:r>
              <a:rPr lang="en-US" sz="3200" dirty="0">
                <a:solidFill>
                  <a:srgbClr val="0000FF"/>
                </a:solidFill>
                <a:highlight>
                  <a:srgbClr val="FFFFFF"/>
                </a:highlight>
                <a:latin typeface="Courier New" panose="02070309020205020404" pitchFamily="49" charset="0"/>
              </a:rPr>
              <a:t>&gt;</a:t>
            </a:r>
            <a:endParaRPr lang="en-US" sz="3200" b="1" dirty="0">
              <a:solidFill>
                <a:srgbClr val="000000"/>
              </a:solidFill>
              <a:highlight>
                <a:srgbClr val="FFFFFF"/>
              </a:highlight>
              <a:latin typeface="Courier New" panose="02070309020205020404" pitchFamily="49" charset="0"/>
            </a:endParaRPr>
          </a:p>
          <a:p>
            <a:r>
              <a:rPr lang="en-US" sz="3200" b="1" dirty="0">
                <a:solidFill>
                  <a:srgbClr val="000000"/>
                </a:solidFill>
                <a:highlight>
                  <a:srgbClr val="FFFFFF"/>
                </a:highlight>
                <a:latin typeface="Courier New" panose="02070309020205020404" pitchFamily="49" charset="0"/>
              </a:rPr>
              <a:t>      This is where you would include the text and images on your Web page.</a:t>
            </a:r>
          </a:p>
          <a:p>
            <a:r>
              <a:rPr lang="en-US" sz="3200" dirty="0">
                <a:solidFill>
                  <a:srgbClr val="0000FF"/>
                </a:solidFill>
                <a:highlight>
                  <a:srgbClr val="FFFFFF"/>
                </a:highlight>
                <a:latin typeface="Courier New" panose="02070309020205020404" pitchFamily="49" charset="0"/>
              </a:rPr>
              <a:t>&lt;IMAGE SRC=“image.png” ALT=“Picture Text”&gt;</a:t>
            </a:r>
            <a:r>
              <a:rPr lang="en-US" sz="3200" b="1" dirty="0">
                <a:solidFill>
                  <a:srgbClr val="000000"/>
                </a:solidFill>
                <a:highlight>
                  <a:srgbClr val="FFFFFF"/>
                </a:highlight>
                <a:latin typeface="Courier New" panose="02070309020205020404" pitchFamily="49" charset="0"/>
              </a:rPr>
              <a:t> </a:t>
            </a:r>
          </a:p>
          <a:p>
            <a:r>
              <a:rPr lang="en-US" sz="3200" dirty="0">
                <a:solidFill>
                  <a:srgbClr val="0000FF"/>
                </a:solidFill>
                <a:highlight>
                  <a:srgbClr val="FFFFFF"/>
                </a:highlight>
                <a:latin typeface="Courier New" panose="02070309020205020404" pitchFamily="49" charset="0"/>
              </a:rPr>
              <a:t>&lt;/BODY&gt;</a:t>
            </a:r>
            <a:endParaRPr lang="en-US" sz="3200" b="1" dirty="0">
              <a:solidFill>
                <a:srgbClr val="000000"/>
              </a:solidFill>
              <a:highlight>
                <a:srgbClr val="FFFFFF"/>
              </a:highlight>
              <a:latin typeface="Courier New" panose="02070309020205020404" pitchFamily="49" charset="0"/>
            </a:endParaRPr>
          </a:p>
          <a:p>
            <a:r>
              <a:rPr lang="en-US" sz="3200" dirty="0">
                <a:solidFill>
                  <a:srgbClr val="0000FF"/>
                </a:solidFill>
                <a:highlight>
                  <a:srgbClr val="FFFFFF"/>
                </a:highlight>
                <a:latin typeface="Courier New" panose="02070309020205020404" pitchFamily="49" charset="0"/>
              </a:rPr>
              <a:t>&lt;/HTML&gt;</a:t>
            </a:r>
            <a:endParaRPr lang="en-US" sz="3200" b="1"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592581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949047"/>
          </a:xfrm>
        </p:spPr>
        <p:txBody>
          <a:bodyPr/>
          <a:lstStyle/>
          <a:p>
            <a:r>
              <a:rPr lang="en-US" dirty="0"/>
              <a:t>Course Outline</a:t>
            </a:r>
          </a:p>
          <a:p>
            <a:r>
              <a:rPr lang="en-US" dirty="0" err="1"/>
              <a:t>Github</a:t>
            </a:r>
            <a:r>
              <a:rPr lang="en-US" dirty="0"/>
              <a:t> Repository</a:t>
            </a:r>
          </a:p>
          <a:p>
            <a:r>
              <a:rPr lang="en-US" dirty="0"/>
              <a:t>Tools Check</a:t>
            </a:r>
          </a:p>
          <a:p>
            <a:r>
              <a:rPr lang="en-US" dirty="0"/>
              <a:t>Before we code</a:t>
            </a:r>
          </a:p>
          <a:p>
            <a:pPr marL="0" indent="0">
              <a:buNone/>
            </a:pPr>
            <a:endParaRPr lang="en-US" dirty="0"/>
          </a:p>
          <a:p>
            <a:endParaRPr lang="en-US" dirty="0"/>
          </a:p>
          <a:p>
            <a:pPr marL="0" indent="0">
              <a:buNone/>
            </a:pPr>
            <a:endParaRPr lang="en-US" dirty="0"/>
          </a:p>
          <a:p>
            <a:endParaRPr lang="en-US" dirty="0"/>
          </a:p>
        </p:txBody>
      </p:sp>
      <p:sp>
        <p:nvSpPr>
          <p:cNvPr id="3" name="Title 2"/>
          <p:cNvSpPr>
            <a:spLocks noGrp="1"/>
          </p:cNvSpPr>
          <p:nvPr>
            <p:ph type="title"/>
          </p:nvPr>
        </p:nvSpPr>
        <p:spPr/>
        <p:txBody>
          <a:bodyPr/>
          <a:lstStyle/>
          <a:p>
            <a:r>
              <a:rPr lang="en-US" dirty="0"/>
              <a:t>Topics for this chapter. </a:t>
            </a:r>
          </a:p>
        </p:txBody>
      </p:sp>
    </p:spTree>
    <p:extLst>
      <p:ext uri="{BB962C8B-B14F-4D97-AF65-F5344CB8AC3E}">
        <p14:creationId xmlns:p14="http://schemas.microsoft.com/office/powerpoint/2010/main" val="13978486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899255"/>
          </a:xfrm>
        </p:spPr>
        <p:txBody>
          <a:bodyPr/>
          <a:lstStyle/>
          <a:p>
            <a:r>
              <a:rPr lang="en-US" altLang="en-US" dirty="0"/>
              <a:t>Anchors enable a user to jump to a specific place on a Web site </a:t>
            </a:r>
          </a:p>
          <a:p>
            <a:r>
              <a:rPr lang="en-US" altLang="en-US" dirty="0"/>
              <a:t>Two steps are necessary to create an anchor. First you must create the anchor itself. Then you must create a link to the anchor from another point in the document.</a:t>
            </a:r>
          </a:p>
        </p:txBody>
      </p:sp>
      <p:sp>
        <p:nvSpPr>
          <p:cNvPr id="3" name="Title 2"/>
          <p:cNvSpPr>
            <a:spLocks noGrp="1"/>
          </p:cNvSpPr>
          <p:nvPr>
            <p:ph type="title"/>
          </p:nvPr>
        </p:nvSpPr>
        <p:spPr/>
        <p:txBody>
          <a:bodyPr/>
          <a:lstStyle/>
          <a:p>
            <a:r>
              <a:rPr lang="en-US" altLang="en-US" dirty="0"/>
              <a:t>Anchors</a:t>
            </a:r>
            <a:endParaRPr lang="en-US" dirty="0"/>
          </a:p>
        </p:txBody>
      </p:sp>
    </p:spTree>
    <p:extLst>
      <p:ext uri="{BB962C8B-B14F-4D97-AF65-F5344CB8AC3E}">
        <p14:creationId xmlns:p14="http://schemas.microsoft.com/office/powerpoint/2010/main" val="2780118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287054"/>
          </a:xfrm>
        </p:spPr>
        <p:txBody>
          <a:bodyPr/>
          <a:lstStyle/>
          <a:p>
            <a:r>
              <a:rPr lang="en-US" altLang="en-US" dirty="0"/>
              <a:t>To create the anchor itself, type &lt;A NAME=“anchor name”&gt;label&lt;/A&gt; at the point in the Web page where you want the user to jump to</a:t>
            </a:r>
          </a:p>
          <a:p>
            <a:r>
              <a:rPr lang="en-US" altLang="en-US" dirty="0"/>
              <a:t>To create the link, type &lt;A HREF=“#anchor name”&gt;label&lt;/A&gt; at the point in the text where you want the link to appear</a:t>
            </a:r>
          </a:p>
        </p:txBody>
      </p:sp>
      <p:sp>
        <p:nvSpPr>
          <p:cNvPr id="3" name="Title 2"/>
          <p:cNvSpPr>
            <a:spLocks noGrp="1"/>
          </p:cNvSpPr>
          <p:nvPr>
            <p:ph type="title"/>
          </p:nvPr>
        </p:nvSpPr>
        <p:spPr/>
        <p:txBody>
          <a:bodyPr/>
          <a:lstStyle/>
          <a:p>
            <a:r>
              <a:rPr lang="en-US" altLang="en-US" dirty="0"/>
              <a:t>Anchors</a:t>
            </a:r>
            <a:endParaRPr lang="en-US" dirty="0"/>
          </a:p>
        </p:txBody>
      </p:sp>
    </p:spTree>
    <p:extLst>
      <p:ext uri="{BB962C8B-B14F-4D97-AF65-F5344CB8AC3E}">
        <p14:creationId xmlns:p14="http://schemas.microsoft.com/office/powerpoint/2010/main" val="3585816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gradFill>
                  <a:gsLst>
                    <a:gs pos="1250">
                      <a:srgbClr val="FFFFFF"/>
                    </a:gs>
                    <a:gs pos="100000">
                      <a:srgbClr val="FFFFFF"/>
                    </a:gs>
                  </a:gsLst>
                  <a:lin ang="5400000" scaled="0"/>
                </a:gradFill>
              </a:rPr>
              <a:t>Example: Anchor</a:t>
            </a:r>
            <a:endParaRPr lang="en-US" dirty="0">
              <a:solidFill>
                <a:schemeClr val="bg1"/>
              </a:solidFill>
            </a:endParaRPr>
          </a:p>
        </p:txBody>
      </p:sp>
      <p:sp>
        <p:nvSpPr>
          <p:cNvPr id="5" name="Text Placeholder 4"/>
          <p:cNvSpPr>
            <a:spLocks noGrp="1"/>
          </p:cNvSpPr>
          <p:nvPr>
            <p:ph type="body" sz="quarter" idx="10"/>
          </p:nvPr>
        </p:nvSpPr>
        <p:spPr>
          <a:xfrm>
            <a:off x="274638" y="1221157"/>
            <a:ext cx="11048999" cy="640175"/>
          </a:xfrm>
        </p:spPr>
        <p:txBody>
          <a:bodyPr/>
          <a:lstStyle/>
          <a:p>
            <a:endParaRPr lang="en-US" sz="3200" b="1" dirty="0">
              <a:solidFill>
                <a:srgbClr val="000000"/>
              </a:solidFill>
              <a:highlight>
                <a:srgbClr val="FFFFFF"/>
              </a:highlight>
              <a:latin typeface="Courier New" panose="02070309020205020404" pitchFamily="49" charset="0"/>
            </a:endParaRPr>
          </a:p>
        </p:txBody>
      </p:sp>
      <p:sp>
        <p:nvSpPr>
          <p:cNvPr id="6" name="Text Box 1029">
            <a:extLst>
              <a:ext uri="{FF2B5EF4-FFF2-40B4-BE49-F238E27FC236}">
                <a16:creationId xmlns:a16="http://schemas.microsoft.com/office/drawing/2014/main" id="{EFF6297A-AA9B-44CF-9B33-6FE6EAFAE75A}"/>
              </a:ext>
            </a:extLst>
          </p:cNvPr>
          <p:cNvSpPr txBox="1">
            <a:spLocks noChangeArrowheads="1"/>
          </p:cNvSpPr>
          <p:nvPr/>
        </p:nvSpPr>
        <p:spPr bwMode="auto">
          <a:xfrm>
            <a:off x="1722437" y="2506662"/>
            <a:ext cx="54229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200" dirty="0">
                <a:solidFill>
                  <a:srgbClr val="000000"/>
                </a:solidFill>
              </a:rPr>
              <a:t>&lt;A HREF="#chap2"&gt;Chapter Two&lt;/A&gt;&lt;BR&gt;</a:t>
            </a:r>
            <a:endParaRPr lang="en-US" altLang="en-US" sz="1200" dirty="0">
              <a:solidFill>
                <a:srgbClr val="000000"/>
              </a:solidFill>
              <a:latin typeface="Geneva" charset="0"/>
            </a:endParaRPr>
          </a:p>
        </p:txBody>
      </p:sp>
      <p:sp>
        <p:nvSpPr>
          <p:cNvPr id="7" name="Line 1030">
            <a:extLst>
              <a:ext uri="{FF2B5EF4-FFF2-40B4-BE49-F238E27FC236}">
                <a16:creationId xmlns:a16="http://schemas.microsoft.com/office/drawing/2014/main" id="{2991F2DA-95A6-4DF5-BCFF-44EFD5B06453}"/>
              </a:ext>
            </a:extLst>
          </p:cNvPr>
          <p:cNvSpPr>
            <a:spLocks noChangeShapeType="1"/>
          </p:cNvSpPr>
          <p:nvPr/>
        </p:nvSpPr>
        <p:spPr bwMode="auto">
          <a:xfrm>
            <a:off x="4481512" y="3260724"/>
            <a:ext cx="297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1031">
            <a:extLst>
              <a:ext uri="{FF2B5EF4-FFF2-40B4-BE49-F238E27FC236}">
                <a16:creationId xmlns:a16="http://schemas.microsoft.com/office/drawing/2014/main" id="{ED363855-7F53-4A05-B6DE-1A39045B263E}"/>
              </a:ext>
            </a:extLst>
          </p:cNvPr>
          <p:cNvSpPr>
            <a:spLocks noChangeShapeType="1"/>
          </p:cNvSpPr>
          <p:nvPr/>
        </p:nvSpPr>
        <p:spPr bwMode="auto">
          <a:xfrm flipV="1">
            <a:off x="4481512" y="2955924"/>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Text Box 1032">
            <a:extLst>
              <a:ext uri="{FF2B5EF4-FFF2-40B4-BE49-F238E27FC236}">
                <a16:creationId xmlns:a16="http://schemas.microsoft.com/office/drawing/2014/main" id="{B12FDE6C-0681-4D79-93C2-E406EF8835EC}"/>
              </a:ext>
            </a:extLst>
          </p:cNvPr>
          <p:cNvSpPr txBox="1">
            <a:spLocks noChangeArrowheads="1"/>
          </p:cNvSpPr>
          <p:nvPr/>
        </p:nvSpPr>
        <p:spPr bwMode="auto">
          <a:xfrm>
            <a:off x="1874837" y="5249862"/>
            <a:ext cx="440213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200">
                <a:solidFill>
                  <a:srgbClr val="000000"/>
                </a:solidFill>
              </a:rPr>
              <a:t>&lt;A NAME="chap2"&gt;Chapter 2 &lt;/A&gt;</a:t>
            </a:r>
            <a:endParaRPr lang="en-US" altLang="en-US" sz="1200">
              <a:solidFill>
                <a:srgbClr val="000000"/>
              </a:solidFill>
              <a:latin typeface="Geneva" charset="0"/>
            </a:endParaRPr>
          </a:p>
        </p:txBody>
      </p:sp>
      <p:sp>
        <p:nvSpPr>
          <p:cNvPr id="10" name="Line 1033">
            <a:extLst>
              <a:ext uri="{FF2B5EF4-FFF2-40B4-BE49-F238E27FC236}">
                <a16:creationId xmlns:a16="http://schemas.microsoft.com/office/drawing/2014/main" id="{8AC4056E-3BC7-4F59-809F-E8047571A46A}"/>
              </a:ext>
            </a:extLst>
          </p:cNvPr>
          <p:cNvSpPr>
            <a:spLocks noChangeShapeType="1"/>
          </p:cNvSpPr>
          <p:nvPr/>
        </p:nvSpPr>
        <p:spPr bwMode="auto">
          <a:xfrm>
            <a:off x="6310312" y="5470524"/>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 Box 1034">
            <a:extLst>
              <a:ext uri="{FF2B5EF4-FFF2-40B4-BE49-F238E27FC236}">
                <a16:creationId xmlns:a16="http://schemas.microsoft.com/office/drawing/2014/main" id="{D0951458-9B4B-4E13-95C6-06DE44DED67D}"/>
              </a:ext>
            </a:extLst>
          </p:cNvPr>
          <p:cNvSpPr txBox="1">
            <a:spLocks noChangeArrowheads="1"/>
          </p:cNvSpPr>
          <p:nvPr/>
        </p:nvSpPr>
        <p:spPr bwMode="auto">
          <a:xfrm>
            <a:off x="5700712" y="2955924"/>
            <a:ext cx="635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dirty="0"/>
              <a:t>Link</a:t>
            </a:r>
            <a:endParaRPr lang="en-US" altLang="en-US" dirty="0"/>
          </a:p>
        </p:txBody>
      </p:sp>
      <p:sp>
        <p:nvSpPr>
          <p:cNvPr id="12" name="Text Box 1035">
            <a:extLst>
              <a:ext uri="{FF2B5EF4-FFF2-40B4-BE49-F238E27FC236}">
                <a16:creationId xmlns:a16="http://schemas.microsoft.com/office/drawing/2014/main" id="{EE4DAFFE-1699-4D01-8840-F621DCC5A578}"/>
              </a:ext>
            </a:extLst>
          </p:cNvPr>
          <p:cNvSpPr txBox="1">
            <a:spLocks noChangeArrowheads="1"/>
          </p:cNvSpPr>
          <p:nvPr/>
        </p:nvSpPr>
        <p:spPr bwMode="auto">
          <a:xfrm>
            <a:off x="6276975" y="5013669"/>
            <a:ext cx="147057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i="1" dirty="0"/>
              <a:t>Anchor</a:t>
            </a:r>
            <a:endParaRPr lang="en-US" altLang="en-US" dirty="0"/>
          </a:p>
        </p:txBody>
      </p:sp>
      <p:pic>
        <p:nvPicPr>
          <p:cNvPr id="13" name="Picture 1028">
            <a:extLst>
              <a:ext uri="{FF2B5EF4-FFF2-40B4-BE49-F238E27FC236}">
                <a16:creationId xmlns:a16="http://schemas.microsoft.com/office/drawing/2014/main" id="{AB40AEA9-8708-4F6F-BB3A-4269A0EDB7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486303" y="2219461"/>
            <a:ext cx="3048000" cy="4114800"/>
          </a:xfrm>
          <a:prstGeom prst="rect">
            <a:avLst/>
          </a:prstGeom>
          <a:noFill/>
          <a:ln/>
        </p:spPr>
      </p:pic>
    </p:spTree>
    <p:extLst>
      <p:ext uri="{BB962C8B-B14F-4D97-AF65-F5344CB8AC3E}">
        <p14:creationId xmlns:p14="http://schemas.microsoft.com/office/powerpoint/2010/main" val="28323415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287054"/>
          </a:xfrm>
        </p:spPr>
        <p:txBody>
          <a:bodyPr/>
          <a:lstStyle/>
          <a:p>
            <a:r>
              <a:rPr lang="en-US" altLang="en-US" dirty="0"/>
              <a:t>To create the anchor itself, type &lt;A NAME=“anchor name”&gt;label&lt;/A&gt; at the point in the Web page where you want the user to jump to</a:t>
            </a:r>
          </a:p>
          <a:p>
            <a:r>
              <a:rPr lang="en-US" altLang="en-US" dirty="0"/>
              <a:t>To create the link, type &lt;A HREF=“#anchor name”&gt;label&lt;/A&gt; at the point in the text where you want the link to appear</a:t>
            </a:r>
          </a:p>
        </p:txBody>
      </p:sp>
      <p:sp>
        <p:nvSpPr>
          <p:cNvPr id="3" name="Title 2"/>
          <p:cNvSpPr>
            <a:spLocks noGrp="1"/>
          </p:cNvSpPr>
          <p:nvPr>
            <p:ph type="title"/>
          </p:nvPr>
        </p:nvSpPr>
        <p:spPr/>
        <p:txBody>
          <a:bodyPr/>
          <a:lstStyle/>
          <a:p>
            <a:r>
              <a:rPr lang="en-US" altLang="en-US" dirty="0"/>
              <a:t>Ordered Lists</a:t>
            </a:r>
            <a:endParaRPr lang="en-US" dirty="0"/>
          </a:p>
        </p:txBody>
      </p:sp>
    </p:spTree>
    <p:extLst>
      <p:ext uri="{BB962C8B-B14F-4D97-AF65-F5344CB8AC3E}">
        <p14:creationId xmlns:p14="http://schemas.microsoft.com/office/powerpoint/2010/main" val="3284285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gradFill>
                  <a:gsLst>
                    <a:gs pos="1250">
                      <a:srgbClr val="FFFFFF"/>
                    </a:gs>
                    <a:gs pos="100000">
                      <a:srgbClr val="FFFFFF"/>
                    </a:gs>
                  </a:gsLst>
                  <a:lin ang="5400000" scaled="0"/>
                </a:gradFill>
              </a:rPr>
              <a:t>Ordered List</a:t>
            </a:r>
            <a:endParaRPr lang="en-US" dirty="0">
              <a:solidFill>
                <a:schemeClr val="bg1"/>
              </a:solidFill>
            </a:endParaRPr>
          </a:p>
        </p:txBody>
      </p:sp>
      <p:sp>
        <p:nvSpPr>
          <p:cNvPr id="5" name="Text Placeholder 4"/>
          <p:cNvSpPr>
            <a:spLocks noGrp="1"/>
          </p:cNvSpPr>
          <p:nvPr>
            <p:ph type="body" sz="quarter" idx="10"/>
          </p:nvPr>
        </p:nvSpPr>
        <p:spPr>
          <a:xfrm>
            <a:off x="274638" y="1221157"/>
            <a:ext cx="11048999" cy="4499693"/>
          </a:xfrm>
        </p:spPr>
        <p:txBody>
          <a:bodyPr/>
          <a:lstStyle/>
          <a:p>
            <a:r>
              <a:rPr lang="en-US" altLang="en-US" sz="2800" dirty="0">
                <a:highlight>
                  <a:srgbClr val="FFFFFF"/>
                </a:highlight>
              </a:rPr>
              <a:t>Ordered lists are a list of numbered items.</a:t>
            </a:r>
          </a:p>
          <a:p>
            <a:r>
              <a:rPr lang="en-US" altLang="en-US" sz="2800" dirty="0">
                <a:highlight>
                  <a:srgbClr val="FFFFFF"/>
                </a:highlight>
              </a:rPr>
              <a:t>To create an ordered list, type:</a:t>
            </a:r>
          </a:p>
          <a:p>
            <a:pPr lvl="1">
              <a:buFontTx/>
              <a:buChar char=" "/>
            </a:pPr>
            <a:r>
              <a:rPr lang="en-US" altLang="en-US" dirty="0">
                <a:highlight>
                  <a:srgbClr val="FFFFFF"/>
                </a:highlight>
              </a:rPr>
              <a:t>&lt;OL&gt;</a:t>
            </a:r>
          </a:p>
          <a:p>
            <a:pPr lvl="2">
              <a:buFontTx/>
              <a:buChar char=" "/>
            </a:pPr>
            <a:r>
              <a:rPr lang="en-US" altLang="en-US" dirty="0">
                <a:highlight>
                  <a:srgbClr val="FFFFFF"/>
                </a:highlight>
              </a:rPr>
              <a:t>&lt;LI&gt; This is step one. </a:t>
            </a:r>
          </a:p>
          <a:p>
            <a:pPr lvl="2">
              <a:buFontTx/>
              <a:buChar char=" "/>
            </a:pPr>
            <a:r>
              <a:rPr lang="en-US" altLang="en-US" dirty="0">
                <a:highlight>
                  <a:srgbClr val="FFFFFF"/>
                </a:highlight>
              </a:rPr>
              <a:t>&lt;LI&gt; This is step two.</a:t>
            </a:r>
          </a:p>
          <a:p>
            <a:pPr lvl="2">
              <a:buFontTx/>
              <a:buChar char=" "/>
            </a:pPr>
            <a:r>
              <a:rPr lang="en-US" altLang="en-US" dirty="0">
                <a:highlight>
                  <a:srgbClr val="FFFFFF"/>
                </a:highlight>
              </a:rPr>
              <a:t>&lt;LI&gt; This is step three.</a:t>
            </a:r>
          </a:p>
          <a:p>
            <a:pPr lvl="1">
              <a:buFontTx/>
              <a:buChar char=" "/>
            </a:pPr>
            <a:r>
              <a:rPr lang="en-US" altLang="en-US" dirty="0">
                <a:highlight>
                  <a:srgbClr val="FFFFFF"/>
                </a:highlight>
              </a:rPr>
              <a:t>&lt;/OL&gt;</a:t>
            </a:r>
          </a:p>
          <a:p>
            <a:pPr>
              <a:buFontTx/>
              <a:buChar char=" "/>
            </a:pPr>
            <a:r>
              <a:rPr lang="en-US" altLang="en-US" sz="3200" dirty="0">
                <a:highlight>
                  <a:srgbClr val="FFFFFF"/>
                </a:highlight>
              </a:rPr>
              <a:t>Here’s how it would look on the Web:</a:t>
            </a:r>
          </a:p>
          <a:p>
            <a:endParaRPr lang="en-US" altLang="en-US" sz="3200" dirty="0">
              <a:highlight>
                <a:srgbClr val="FFFFFF"/>
              </a:highlight>
            </a:endParaRPr>
          </a:p>
          <a:p>
            <a:endParaRPr lang="en-US" sz="3200" b="1" dirty="0">
              <a:solidFill>
                <a:srgbClr val="000000"/>
              </a:solidFill>
              <a:highlight>
                <a:srgbClr val="FFFFFF"/>
              </a:highlight>
              <a:latin typeface="Courier New" panose="02070309020205020404" pitchFamily="49" charset="0"/>
            </a:endParaRPr>
          </a:p>
        </p:txBody>
      </p:sp>
      <p:pic>
        <p:nvPicPr>
          <p:cNvPr id="14" name="Picture 8">
            <a:extLst>
              <a:ext uri="{FF2B5EF4-FFF2-40B4-BE49-F238E27FC236}">
                <a16:creationId xmlns:a16="http://schemas.microsoft.com/office/drawing/2014/main" id="{15CF784E-2754-4A27-ACBE-ABA7933482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6837" y="4716462"/>
            <a:ext cx="3810000" cy="153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7645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gradFill>
                  <a:gsLst>
                    <a:gs pos="1250">
                      <a:srgbClr val="FFFFFF"/>
                    </a:gs>
                    <a:gs pos="100000">
                      <a:srgbClr val="FFFFFF"/>
                    </a:gs>
                  </a:gsLst>
                  <a:lin ang="5400000" scaled="0"/>
                </a:gradFill>
              </a:rPr>
              <a:t>Unordered List</a:t>
            </a:r>
            <a:endParaRPr lang="en-US" dirty="0">
              <a:solidFill>
                <a:schemeClr val="bg1"/>
              </a:solidFill>
            </a:endParaRPr>
          </a:p>
        </p:txBody>
      </p:sp>
      <p:sp>
        <p:nvSpPr>
          <p:cNvPr id="5" name="Text Placeholder 4"/>
          <p:cNvSpPr>
            <a:spLocks noGrp="1"/>
          </p:cNvSpPr>
          <p:nvPr>
            <p:ph type="body" sz="quarter" idx="10"/>
          </p:nvPr>
        </p:nvSpPr>
        <p:spPr>
          <a:xfrm>
            <a:off x="274638" y="1221157"/>
            <a:ext cx="11048999" cy="5109091"/>
          </a:xfrm>
        </p:spPr>
        <p:txBody>
          <a:bodyPr/>
          <a:lstStyle/>
          <a:p>
            <a:r>
              <a:rPr lang="en-US" altLang="en-US" sz="2800" dirty="0">
                <a:highlight>
                  <a:srgbClr val="FFFFFF"/>
                </a:highlight>
              </a:rPr>
              <a:t>An unordered list is a list of bulleted items</a:t>
            </a:r>
          </a:p>
          <a:p>
            <a:r>
              <a:rPr lang="en-US" altLang="en-US" sz="2800" dirty="0">
                <a:highlight>
                  <a:srgbClr val="FFFFFF"/>
                </a:highlight>
              </a:rPr>
              <a:t>To create an unordered list, type:</a:t>
            </a:r>
          </a:p>
          <a:p>
            <a:pPr lvl="1">
              <a:buFontTx/>
              <a:buChar char=" "/>
            </a:pPr>
            <a:r>
              <a:rPr lang="en-US" altLang="en-US" dirty="0">
                <a:highlight>
                  <a:srgbClr val="FFFFFF"/>
                </a:highlight>
              </a:rPr>
              <a:t>&lt;UL&gt;</a:t>
            </a:r>
          </a:p>
          <a:p>
            <a:pPr lvl="2">
              <a:buFontTx/>
              <a:buChar char=" "/>
            </a:pPr>
            <a:r>
              <a:rPr lang="en-US" altLang="en-US" dirty="0">
                <a:highlight>
                  <a:srgbClr val="FFFFFF"/>
                </a:highlight>
              </a:rPr>
              <a:t>&lt;LI&gt; First item in list </a:t>
            </a:r>
          </a:p>
          <a:p>
            <a:pPr lvl="2">
              <a:buFontTx/>
              <a:buChar char=" "/>
            </a:pPr>
            <a:r>
              <a:rPr lang="en-US" altLang="en-US" dirty="0">
                <a:highlight>
                  <a:srgbClr val="FFFFFF"/>
                </a:highlight>
              </a:rPr>
              <a:t>&lt;LI&gt; Second item in list</a:t>
            </a:r>
          </a:p>
          <a:p>
            <a:pPr lvl="2">
              <a:buFontTx/>
              <a:buChar char=" "/>
            </a:pPr>
            <a:r>
              <a:rPr lang="en-US" altLang="en-US" dirty="0">
                <a:highlight>
                  <a:srgbClr val="FFFFFF"/>
                </a:highlight>
              </a:rPr>
              <a:t>&lt;LI&gt; Third item in list</a:t>
            </a:r>
          </a:p>
          <a:p>
            <a:pPr lvl="1">
              <a:buFontTx/>
              <a:buChar char=" "/>
            </a:pPr>
            <a:r>
              <a:rPr lang="en-US" altLang="en-US" dirty="0">
                <a:highlight>
                  <a:srgbClr val="FFFFFF"/>
                </a:highlight>
              </a:rPr>
              <a:t>&lt;/UL&gt;</a:t>
            </a:r>
          </a:p>
          <a:p>
            <a:pPr lvl="1">
              <a:buFontTx/>
              <a:buChar char=" "/>
            </a:pPr>
            <a:endParaRPr lang="en-US" altLang="en-US" dirty="0">
              <a:highlight>
                <a:srgbClr val="FFFFFF"/>
              </a:highlight>
            </a:endParaRPr>
          </a:p>
          <a:p>
            <a:r>
              <a:rPr lang="en-US" altLang="en-US" sz="2800" dirty="0">
                <a:highlight>
                  <a:srgbClr val="FFFFFF"/>
                </a:highlight>
              </a:rPr>
              <a:t>Here’s how it would look on the Web:</a:t>
            </a:r>
          </a:p>
          <a:p>
            <a:pPr>
              <a:buFontTx/>
              <a:buChar char=" "/>
            </a:pPr>
            <a:endParaRPr lang="en-US" altLang="en-US" sz="2800" dirty="0">
              <a:highlight>
                <a:srgbClr val="FFFFFF"/>
              </a:highlight>
            </a:endParaRPr>
          </a:p>
          <a:p>
            <a:pPr>
              <a:buFontTx/>
              <a:buChar char=" "/>
            </a:pPr>
            <a:endParaRPr lang="en-US" altLang="en-US" sz="2800" dirty="0">
              <a:highlight>
                <a:srgbClr val="FFFFFF"/>
              </a:highlight>
            </a:endParaRPr>
          </a:p>
          <a:p>
            <a:pPr lvl="1"/>
            <a:endParaRPr lang="en-US" altLang="en-US" dirty="0">
              <a:highlight>
                <a:srgbClr val="FFFFFF"/>
              </a:highlight>
            </a:endParaRPr>
          </a:p>
        </p:txBody>
      </p:sp>
      <p:sp>
        <p:nvSpPr>
          <p:cNvPr id="6" name="Rectangle 1028">
            <a:extLst>
              <a:ext uri="{FF2B5EF4-FFF2-40B4-BE49-F238E27FC236}">
                <a16:creationId xmlns:a16="http://schemas.microsoft.com/office/drawing/2014/main" id="{A483A326-E4D8-4F67-BBF6-9CA12F8FA477}"/>
              </a:ext>
            </a:extLst>
          </p:cNvPr>
          <p:cNvSpPr txBox="1">
            <a:spLocks noChangeArrowheads="1"/>
          </p:cNvSpPr>
          <p:nvPr/>
        </p:nvSpPr>
        <p:spPr>
          <a:xfrm>
            <a:off x="4648200" y="1981200"/>
            <a:ext cx="3810000" cy="411480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Char char=" "/>
            </a:pPr>
            <a:endParaRPr lang="en-US" altLang="en-US" sz="2800" dirty="0"/>
          </a:p>
        </p:txBody>
      </p:sp>
      <p:pic>
        <p:nvPicPr>
          <p:cNvPr id="7" name="Picture 1029">
            <a:extLst>
              <a:ext uri="{FF2B5EF4-FFF2-40B4-BE49-F238E27FC236}">
                <a16:creationId xmlns:a16="http://schemas.microsoft.com/office/drawing/2014/main" id="{D928F3BB-0F1B-45DD-B3D0-FA03E671FB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6100" y="4872408"/>
            <a:ext cx="3124200" cy="123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0685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566857"/>
          </a:xfrm>
        </p:spPr>
        <p:txBody>
          <a:bodyPr/>
          <a:lstStyle/>
          <a:p>
            <a:pPr>
              <a:buFont typeface="Wingdings" panose="05000000000000000000" pitchFamily="2" charset="2"/>
              <a:buChar char="§"/>
            </a:pPr>
            <a:r>
              <a:rPr lang="en-US" altLang="en-US" dirty="0"/>
              <a:t>What are forms?</a:t>
            </a:r>
          </a:p>
          <a:p>
            <a:pPr lvl="1">
              <a:buFont typeface="Times" panose="02020603050405020304" pitchFamily="18" charset="0"/>
              <a:buChar char="•"/>
            </a:pPr>
            <a:r>
              <a:rPr lang="en-US" altLang="en-US" dirty="0"/>
              <a:t>An HTML form is an area of the document that allows users to enter information into fields.</a:t>
            </a:r>
          </a:p>
          <a:p>
            <a:pPr lvl="1">
              <a:buFont typeface="Times" panose="02020603050405020304" pitchFamily="18" charset="0"/>
              <a:buChar char="•"/>
            </a:pPr>
            <a:r>
              <a:rPr lang="en-US" altLang="en-US" dirty="0"/>
              <a:t>A form may be used to collect personal information, opinions in polls, user preferences and other kinds of information.</a:t>
            </a:r>
          </a:p>
          <a:p>
            <a:pPr lvl="1">
              <a:buFontTx/>
              <a:buChar char="o"/>
            </a:pPr>
            <a:endParaRPr lang="en-US" altLang="en-US" dirty="0"/>
          </a:p>
        </p:txBody>
      </p:sp>
      <p:sp>
        <p:nvSpPr>
          <p:cNvPr id="3" name="Title 2"/>
          <p:cNvSpPr>
            <a:spLocks noGrp="1"/>
          </p:cNvSpPr>
          <p:nvPr>
            <p:ph type="title"/>
          </p:nvPr>
        </p:nvSpPr>
        <p:spPr/>
        <p:txBody>
          <a:bodyPr/>
          <a:lstStyle/>
          <a:p>
            <a:r>
              <a:rPr lang="en-US" altLang="en-US" dirty="0"/>
              <a:t>Forms – pt1</a:t>
            </a:r>
            <a:endParaRPr lang="en-US" dirty="0"/>
          </a:p>
        </p:txBody>
      </p:sp>
    </p:spTree>
    <p:extLst>
      <p:ext uri="{BB962C8B-B14F-4D97-AF65-F5344CB8AC3E}">
        <p14:creationId xmlns:p14="http://schemas.microsoft.com/office/powerpoint/2010/main" val="41317443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287054"/>
          </a:xfrm>
        </p:spPr>
        <p:txBody>
          <a:bodyPr/>
          <a:lstStyle/>
          <a:p>
            <a:r>
              <a:rPr lang="en-US" altLang="en-US" dirty="0"/>
              <a:t>There are two basic components of a Web form: the shell, the part that the user fills out, and the script which processes the information</a:t>
            </a:r>
          </a:p>
          <a:p>
            <a:r>
              <a:rPr lang="en-US" altLang="en-US" dirty="0"/>
              <a:t>HTML tags are used to create the form shell. Using HTML you can create text boxes, radio buttons, checkboxes, drop-down menus, and more... </a:t>
            </a:r>
          </a:p>
        </p:txBody>
      </p:sp>
      <p:sp>
        <p:nvSpPr>
          <p:cNvPr id="3" name="Title 2"/>
          <p:cNvSpPr>
            <a:spLocks noGrp="1"/>
          </p:cNvSpPr>
          <p:nvPr>
            <p:ph type="title"/>
          </p:nvPr>
        </p:nvSpPr>
        <p:spPr/>
        <p:txBody>
          <a:bodyPr/>
          <a:lstStyle/>
          <a:p>
            <a:r>
              <a:rPr lang="en-US" altLang="en-US" dirty="0"/>
              <a:t>Forms – pt2</a:t>
            </a:r>
            <a:endParaRPr lang="en-US" dirty="0"/>
          </a:p>
        </p:txBody>
      </p:sp>
    </p:spTree>
    <p:extLst>
      <p:ext uri="{BB962C8B-B14F-4D97-AF65-F5344CB8AC3E}">
        <p14:creationId xmlns:p14="http://schemas.microsoft.com/office/powerpoint/2010/main" val="11130713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gradFill>
                  <a:gsLst>
                    <a:gs pos="1250">
                      <a:srgbClr val="FFFFFF"/>
                    </a:gs>
                    <a:gs pos="100000">
                      <a:srgbClr val="FFFFFF"/>
                    </a:gs>
                  </a:gsLst>
                  <a:lin ang="5400000" scaled="0"/>
                </a:gradFill>
              </a:rPr>
              <a:t>Form</a:t>
            </a:r>
            <a:endParaRPr lang="en-US" dirty="0">
              <a:solidFill>
                <a:schemeClr val="bg1"/>
              </a:solidFill>
            </a:endParaRPr>
          </a:p>
        </p:txBody>
      </p:sp>
      <p:sp>
        <p:nvSpPr>
          <p:cNvPr id="5" name="Text Placeholder 4"/>
          <p:cNvSpPr>
            <a:spLocks noGrp="1"/>
          </p:cNvSpPr>
          <p:nvPr>
            <p:ph type="body" sz="quarter" idx="10"/>
          </p:nvPr>
        </p:nvSpPr>
        <p:spPr>
          <a:xfrm>
            <a:off x="274638" y="1221157"/>
            <a:ext cx="11048999" cy="517065"/>
          </a:xfrm>
        </p:spPr>
        <p:txBody>
          <a:bodyPr/>
          <a:lstStyle/>
          <a:p>
            <a:pPr lvl="1"/>
            <a:endParaRPr lang="en-US" altLang="en-US" dirty="0">
              <a:highlight>
                <a:srgbClr val="FFFFFF"/>
              </a:highlight>
            </a:endParaRPr>
          </a:p>
        </p:txBody>
      </p:sp>
      <p:sp>
        <p:nvSpPr>
          <p:cNvPr id="6" name="Rectangle 1028">
            <a:extLst>
              <a:ext uri="{FF2B5EF4-FFF2-40B4-BE49-F238E27FC236}">
                <a16:creationId xmlns:a16="http://schemas.microsoft.com/office/drawing/2014/main" id="{A483A326-E4D8-4F67-BBF6-9CA12F8FA477}"/>
              </a:ext>
            </a:extLst>
          </p:cNvPr>
          <p:cNvSpPr txBox="1">
            <a:spLocks noChangeArrowheads="1"/>
          </p:cNvSpPr>
          <p:nvPr/>
        </p:nvSpPr>
        <p:spPr>
          <a:xfrm>
            <a:off x="6751637" y="2086435"/>
            <a:ext cx="3810000" cy="411480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Char char=" "/>
            </a:pPr>
            <a:endParaRPr lang="en-US" altLang="en-US" sz="2800" dirty="0"/>
          </a:p>
        </p:txBody>
      </p:sp>
      <p:pic>
        <p:nvPicPr>
          <p:cNvPr id="26" name="Picture 1029">
            <a:extLst>
              <a:ext uri="{FF2B5EF4-FFF2-40B4-BE49-F238E27FC236}">
                <a16:creationId xmlns:a16="http://schemas.microsoft.com/office/drawing/2014/main" id="{3863A6E7-5575-4F95-BF0D-5273A954DB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9237" y="2010235"/>
            <a:ext cx="4114800" cy="425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Line 1032">
            <a:extLst>
              <a:ext uri="{FF2B5EF4-FFF2-40B4-BE49-F238E27FC236}">
                <a16:creationId xmlns:a16="http://schemas.microsoft.com/office/drawing/2014/main" id="{CA531C65-6C6F-40F7-8F9E-55BE3F061FFC}"/>
              </a:ext>
            </a:extLst>
          </p:cNvPr>
          <p:cNvSpPr>
            <a:spLocks noChangeShapeType="1"/>
          </p:cNvSpPr>
          <p:nvPr/>
        </p:nvSpPr>
        <p:spPr bwMode="auto">
          <a:xfrm flipH="1">
            <a:off x="4846637" y="2238835"/>
            <a:ext cx="1600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Text Box 1033">
            <a:extLst>
              <a:ext uri="{FF2B5EF4-FFF2-40B4-BE49-F238E27FC236}">
                <a16:creationId xmlns:a16="http://schemas.microsoft.com/office/drawing/2014/main" id="{EC31A65C-EB18-4B8A-9141-058B158B9AC1}"/>
              </a:ext>
            </a:extLst>
          </p:cNvPr>
          <p:cNvSpPr txBox="1">
            <a:spLocks noChangeArrowheads="1"/>
          </p:cNvSpPr>
          <p:nvPr/>
        </p:nvSpPr>
        <p:spPr bwMode="auto">
          <a:xfrm>
            <a:off x="6430962" y="1994360"/>
            <a:ext cx="1325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a:t>Text Box</a:t>
            </a:r>
          </a:p>
        </p:txBody>
      </p:sp>
      <p:sp>
        <p:nvSpPr>
          <p:cNvPr id="29" name="Line 1035">
            <a:extLst>
              <a:ext uri="{FF2B5EF4-FFF2-40B4-BE49-F238E27FC236}">
                <a16:creationId xmlns:a16="http://schemas.microsoft.com/office/drawing/2014/main" id="{6D97845C-D2F4-43B1-82D9-CAE0821C3185}"/>
              </a:ext>
            </a:extLst>
          </p:cNvPr>
          <p:cNvSpPr>
            <a:spLocks noChangeShapeType="1"/>
          </p:cNvSpPr>
          <p:nvPr/>
        </p:nvSpPr>
        <p:spPr bwMode="auto">
          <a:xfrm flipH="1">
            <a:off x="5151437" y="3000835"/>
            <a:ext cx="1676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Text Box 1036">
            <a:extLst>
              <a:ext uri="{FF2B5EF4-FFF2-40B4-BE49-F238E27FC236}">
                <a16:creationId xmlns:a16="http://schemas.microsoft.com/office/drawing/2014/main" id="{AC347D1D-F27A-4E8A-9339-469F03623A3B}"/>
              </a:ext>
            </a:extLst>
          </p:cNvPr>
          <p:cNvSpPr txBox="1">
            <a:spLocks noChangeArrowheads="1"/>
          </p:cNvSpPr>
          <p:nvPr/>
        </p:nvSpPr>
        <p:spPr bwMode="auto">
          <a:xfrm>
            <a:off x="6888162" y="2756360"/>
            <a:ext cx="2378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a:t>Drop-down Menu</a:t>
            </a:r>
          </a:p>
        </p:txBody>
      </p:sp>
      <p:sp>
        <p:nvSpPr>
          <p:cNvPr id="31" name="Line 1038">
            <a:extLst>
              <a:ext uri="{FF2B5EF4-FFF2-40B4-BE49-F238E27FC236}">
                <a16:creationId xmlns:a16="http://schemas.microsoft.com/office/drawing/2014/main" id="{4F4506A7-BD44-43C4-B6FC-E8968BE0FFCE}"/>
              </a:ext>
            </a:extLst>
          </p:cNvPr>
          <p:cNvSpPr>
            <a:spLocks noChangeShapeType="1"/>
          </p:cNvSpPr>
          <p:nvPr/>
        </p:nvSpPr>
        <p:spPr bwMode="auto">
          <a:xfrm flipH="1">
            <a:off x="5075237" y="3381835"/>
            <a:ext cx="1981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1039">
            <a:extLst>
              <a:ext uri="{FF2B5EF4-FFF2-40B4-BE49-F238E27FC236}">
                <a16:creationId xmlns:a16="http://schemas.microsoft.com/office/drawing/2014/main" id="{E725F86C-AA15-4CAB-A625-45A084BD9F57}"/>
              </a:ext>
            </a:extLst>
          </p:cNvPr>
          <p:cNvSpPr txBox="1">
            <a:spLocks noChangeArrowheads="1"/>
          </p:cNvSpPr>
          <p:nvPr/>
        </p:nvSpPr>
        <p:spPr bwMode="auto">
          <a:xfrm>
            <a:off x="7116762" y="3137360"/>
            <a:ext cx="1935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a:t>Radio Buttons</a:t>
            </a:r>
          </a:p>
        </p:txBody>
      </p:sp>
      <p:sp>
        <p:nvSpPr>
          <p:cNvPr id="33" name="Line 1040">
            <a:extLst>
              <a:ext uri="{FF2B5EF4-FFF2-40B4-BE49-F238E27FC236}">
                <a16:creationId xmlns:a16="http://schemas.microsoft.com/office/drawing/2014/main" id="{421B81BF-A069-46FC-AE39-3DC9C8289160}"/>
              </a:ext>
            </a:extLst>
          </p:cNvPr>
          <p:cNvSpPr>
            <a:spLocks noChangeShapeType="1"/>
          </p:cNvSpPr>
          <p:nvPr/>
        </p:nvSpPr>
        <p:spPr bwMode="auto">
          <a:xfrm flipH="1" flipV="1">
            <a:off x="4922837" y="3762835"/>
            <a:ext cx="2209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Text Box 1041">
            <a:extLst>
              <a:ext uri="{FF2B5EF4-FFF2-40B4-BE49-F238E27FC236}">
                <a16:creationId xmlns:a16="http://schemas.microsoft.com/office/drawing/2014/main" id="{956D7533-9610-4091-939D-405D71131BEA}"/>
              </a:ext>
            </a:extLst>
          </p:cNvPr>
          <p:cNvSpPr txBox="1">
            <a:spLocks noChangeArrowheads="1"/>
          </p:cNvSpPr>
          <p:nvPr/>
        </p:nvSpPr>
        <p:spPr bwMode="auto">
          <a:xfrm>
            <a:off x="7208837" y="3534235"/>
            <a:ext cx="1673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a:t>Checkboxes</a:t>
            </a:r>
          </a:p>
        </p:txBody>
      </p:sp>
      <p:sp>
        <p:nvSpPr>
          <p:cNvPr id="35" name="Line 1042">
            <a:extLst>
              <a:ext uri="{FF2B5EF4-FFF2-40B4-BE49-F238E27FC236}">
                <a16:creationId xmlns:a16="http://schemas.microsoft.com/office/drawing/2014/main" id="{75235372-71B6-442C-8B15-15674A919D4A}"/>
              </a:ext>
            </a:extLst>
          </p:cNvPr>
          <p:cNvSpPr>
            <a:spLocks noChangeShapeType="1"/>
          </p:cNvSpPr>
          <p:nvPr/>
        </p:nvSpPr>
        <p:spPr bwMode="auto">
          <a:xfrm flipH="1">
            <a:off x="5761037" y="4905835"/>
            <a:ext cx="1905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Text Box 1043">
            <a:extLst>
              <a:ext uri="{FF2B5EF4-FFF2-40B4-BE49-F238E27FC236}">
                <a16:creationId xmlns:a16="http://schemas.microsoft.com/office/drawing/2014/main" id="{A84089B4-2A13-4958-BDD3-377DBDE2BC7D}"/>
              </a:ext>
            </a:extLst>
          </p:cNvPr>
          <p:cNvSpPr txBox="1">
            <a:spLocks noChangeArrowheads="1"/>
          </p:cNvSpPr>
          <p:nvPr/>
        </p:nvSpPr>
        <p:spPr bwMode="auto">
          <a:xfrm>
            <a:off x="7726362" y="4661360"/>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a:t>Text Area</a:t>
            </a:r>
          </a:p>
        </p:txBody>
      </p:sp>
      <p:sp>
        <p:nvSpPr>
          <p:cNvPr id="37" name="Line 1044">
            <a:extLst>
              <a:ext uri="{FF2B5EF4-FFF2-40B4-BE49-F238E27FC236}">
                <a16:creationId xmlns:a16="http://schemas.microsoft.com/office/drawing/2014/main" id="{F6A4F642-F20B-42B3-94B5-FD6D8AA26BB7}"/>
              </a:ext>
            </a:extLst>
          </p:cNvPr>
          <p:cNvSpPr>
            <a:spLocks noChangeShapeType="1"/>
          </p:cNvSpPr>
          <p:nvPr/>
        </p:nvSpPr>
        <p:spPr bwMode="auto">
          <a:xfrm flipV="1">
            <a:off x="3170237" y="6353635"/>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Line 1045">
            <a:extLst>
              <a:ext uri="{FF2B5EF4-FFF2-40B4-BE49-F238E27FC236}">
                <a16:creationId xmlns:a16="http://schemas.microsoft.com/office/drawing/2014/main" id="{0238CD1E-2702-44FD-AAC3-2AA6A9C7A6BE}"/>
              </a:ext>
            </a:extLst>
          </p:cNvPr>
          <p:cNvSpPr>
            <a:spLocks noChangeShapeType="1"/>
          </p:cNvSpPr>
          <p:nvPr/>
        </p:nvSpPr>
        <p:spPr bwMode="auto">
          <a:xfrm>
            <a:off x="3170237" y="6658435"/>
            <a:ext cx="426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Text Box 1047">
            <a:extLst>
              <a:ext uri="{FF2B5EF4-FFF2-40B4-BE49-F238E27FC236}">
                <a16:creationId xmlns:a16="http://schemas.microsoft.com/office/drawing/2014/main" id="{04EAEA1E-034A-402E-BE0C-AC30AA5961D8}"/>
              </a:ext>
            </a:extLst>
          </p:cNvPr>
          <p:cNvSpPr txBox="1">
            <a:spLocks noChangeArrowheads="1"/>
          </p:cNvSpPr>
          <p:nvPr/>
        </p:nvSpPr>
        <p:spPr bwMode="auto">
          <a:xfrm>
            <a:off x="8123237" y="6429835"/>
            <a:ext cx="1968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a:t>Submit Button</a:t>
            </a:r>
          </a:p>
        </p:txBody>
      </p:sp>
      <p:sp>
        <p:nvSpPr>
          <p:cNvPr id="40" name="Line 1048">
            <a:extLst>
              <a:ext uri="{FF2B5EF4-FFF2-40B4-BE49-F238E27FC236}">
                <a16:creationId xmlns:a16="http://schemas.microsoft.com/office/drawing/2014/main" id="{55B0B991-2C98-47ED-B1F8-371720FC27C1}"/>
              </a:ext>
            </a:extLst>
          </p:cNvPr>
          <p:cNvSpPr>
            <a:spLocks noChangeShapeType="1"/>
          </p:cNvSpPr>
          <p:nvPr/>
        </p:nvSpPr>
        <p:spPr bwMode="auto">
          <a:xfrm flipV="1">
            <a:off x="3703637" y="6277435"/>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Line 1049">
            <a:extLst>
              <a:ext uri="{FF2B5EF4-FFF2-40B4-BE49-F238E27FC236}">
                <a16:creationId xmlns:a16="http://schemas.microsoft.com/office/drawing/2014/main" id="{33B59DC0-E394-4D1E-8ABB-335016815065}"/>
              </a:ext>
            </a:extLst>
          </p:cNvPr>
          <p:cNvSpPr>
            <a:spLocks noChangeShapeType="1"/>
          </p:cNvSpPr>
          <p:nvPr/>
        </p:nvSpPr>
        <p:spPr bwMode="auto">
          <a:xfrm>
            <a:off x="3703637" y="6506035"/>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Text Box 1050">
            <a:extLst>
              <a:ext uri="{FF2B5EF4-FFF2-40B4-BE49-F238E27FC236}">
                <a16:creationId xmlns:a16="http://schemas.microsoft.com/office/drawing/2014/main" id="{7502D206-75DF-4247-B16A-C18FF67D2F28}"/>
              </a:ext>
            </a:extLst>
          </p:cNvPr>
          <p:cNvSpPr txBox="1">
            <a:spLocks noChangeArrowheads="1"/>
          </p:cNvSpPr>
          <p:nvPr/>
        </p:nvSpPr>
        <p:spPr bwMode="auto">
          <a:xfrm>
            <a:off x="6049962" y="6109160"/>
            <a:ext cx="1765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a:t>Reset Button</a:t>
            </a:r>
          </a:p>
        </p:txBody>
      </p:sp>
      <p:sp>
        <p:nvSpPr>
          <p:cNvPr id="43" name="Line 1051">
            <a:extLst>
              <a:ext uri="{FF2B5EF4-FFF2-40B4-BE49-F238E27FC236}">
                <a16:creationId xmlns:a16="http://schemas.microsoft.com/office/drawing/2014/main" id="{FC112506-357B-4D17-B7E6-B27D88BA6D03}"/>
              </a:ext>
            </a:extLst>
          </p:cNvPr>
          <p:cNvSpPr>
            <a:spLocks noChangeShapeType="1"/>
          </p:cNvSpPr>
          <p:nvPr/>
        </p:nvSpPr>
        <p:spPr bwMode="auto">
          <a:xfrm>
            <a:off x="7437437" y="6658435"/>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1710938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176254"/>
          </a:xfrm>
        </p:spPr>
        <p:txBody>
          <a:bodyPr/>
          <a:lstStyle/>
          <a:p>
            <a:r>
              <a:rPr lang="en-US" altLang="en-US" dirty="0"/>
              <a:t>A form shell has three important parts:</a:t>
            </a:r>
          </a:p>
          <a:p>
            <a:pPr lvl="1"/>
            <a:r>
              <a:rPr lang="en-US" altLang="en-US" dirty="0"/>
              <a:t> the &lt;FORM&gt; tag, which includes the address of the script which will process the form</a:t>
            </a:r>
          </a:p>
          <a:p>
            <a:pPr lvl="1"/>
            <a:r>
              <a:rPr lang="en-US" altLang="en-US" dirty="0"/>
              <a:t>the form elements, like text boxes and radio buttons</a:t>
            </a:r>
          </a:p>
          <a:p>
            <a:pPr lvl="1"/>
            <a:r>
              <a:rPr lang="en-US" altLang="en-US" dirty="0"/>
              <a:t>the submit button which triggers the script to send the entered information to the server</a:t>
            </a:r>
          </a:p>
          <a:p>
            <a:pPr marL="0" indent="0">
              <a:buNone/>
            </a:pPr>
            <a:endParaRPr lang="en-US" altLang="en-US" dirty="0"/>
          </a:p>
        </p:txBody>
      </p:sp>
      <p:sp>
        <p:nvSpPr>
          <p:cNvPr id="3" name="Title 2"/>
          <p:cNvSpPr>
            <a:spLocks noGrp="1"/>
          </p:cNvSpPr>
          <p:nvPr>
            <p:ph type="title"/>
          </p:nvPr>
        </p:nvSpPr>
        <p:spPr/>
        <p:txBody>
          <a:bodyPr/>
          <a:lstStyle/>
          <a:p>
            <a:r>
              <a:rPr lang="en-US" altLang="en-US" dirty="0"/>
              <a:t>Form – pt3</a:t>
            </a:r>
            <a:endParaRPr lang="en-US" dirty="0"/>
          </a:p>
        </p:txBody>
      </p:sp>
    </p:spTree>
    <p:extLst>
      <p:ext uri="{BB962C8B-B14F-4D97-AF65-F5344CB8AC3E}">
        <p14:creationId xmlns:p14="http://schemas.microsoft.com/office/powerpoint/2010/main" val="30434550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902059"/>
          </a:xfrm>
        </p:spPr>
        <p:txBody>
          <a:bodyPr/>
          <a:lstStyle/>
          <a:p>
            <a:endParaRPr lang="en-US" dirty="0"/>
          </a:p>
          <a:p>
            <a:pPr marL="0" indent="0">
              <a:buNone/>
            </a:pPr>
            <a:endParaRPr lang="en-US" dirty="0"/>
          </a:p>
          <a:p>
            <a:endParaRPr lang="en-US" dirty="0"/>
          </a:p>
        </p:txBody>
      </p:sp>
      <p:sp>
        <p:nvSpPr>
          <p:cNvPr id="3" name="Title 2"/>
          <p:cNvSpPr>
            <a:spLocks noGrp="1"/>
          </p:cNvSpPr>
          <p:nvPr>
            <p:ph type="title"/>
          </p:nvPr>
        </p:nvSpPr>
        <p:spPr/>
        <p:txBody>
          <a:bodyPr/>
          <a:lstStyle/>
          <a:p>
            <a:r>
              <a:rPr lang="en-US" dirty="0"/>
              <a:t>Course Outline</a:t>
            </a:r>
          </a:p>
        </p:txBody>
      </p:sp>
    </p:spTree>
    <p:extLst>
      <p:ext uri="{BB962C8B-B14F-4D97-AF65-F5344CB8AC3E}">
        <p14:creationId xmlns:p14="http://schemas.microsoft.com/office/powerpoint/2010/main" val="35765303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72863271-7F91-4D83-BD93-8C428FD979E2}"/>
              </a:ext>
            </a:extLst>
          </p:cNvPr>
          <p:cNvSpPr>
            <a:spLocks noGrp="1" noChangeArrowheads="1"/>
          </p:cNvSpPr>
          <p:nvPr>
            <p:ph type="title"/>
          </p:nvPr>
        </p:nvSpPr>
        <p:spPr/>
        <p:txBody>
          <a:bodyPr/>
          <a:lstStyle/>
          <a:p>
            <a:r>
              <a:rPr lang="en-US" altLang="en-US"/>
              <a:t>Creating Text Boxes</a:t>
            </a:r>
          </a:p>
        </p:txBody>
      </p:sp>
      <p:sp>
        <p:nvSpPr>
          <p:cNvPr id="102403" name="Rectangle 3">
            <a:extLst>
              <a:ext uri="{FF2B5EF4-FFF2-40B4-BE49-F238E27FC236}">
                <a16:creationId xmlns:a16="http://schemas.microsoft.com/office/drawing/2014/main" id="{355CBF13-29CA-4D30-B769-53FD9D9897E4}"/>
              </a:ext>
            </a:extLst>
          </p:cNvPr>
          <p:cNvSpPr>
            <a:spLocks noGrp="1" noChangeArrowheads="1"/>
          </p:cNvSpPr>
          <p:nvPr>
            <p:ph type="body" idx="1"/>
          </p:nvPr>
        </p:nvSpPr>
        <p:spPr/>
        <p:txBody>
          <a:bodyPr/>
          <a:lstStyle/>
          <a:p>
            <a:r>
              <a:rPr lang="en-US" altLang="en-US"/>
              <a:t>To create a text box, type &lt;INPUT TYPE=“text” NAME=“name” VALUE=“value” SIZE=n MAXLENGTH=n&gt;</a:t>
            </a:r>
          </a:p>
          <a:p>
            <a:r>
              <a:rPr lang="en-US" altLang="en-US"/>
              <a:t>The NAME, VALUE, SIZE, and MAXLENGTH attributes are optional</a:t>
            </a:r>
          </a:p>
        </p:txBody>
      </p:sp>
    </p:spTree>
    <p:extLst>
      <p:ext uri="{BB962C8B-B14F-4D97-AF65-F5344CB8AC3E}">
        <p14:creationId xmlns:p14="http://schemas.microsoft.com/office/powerpoint/2010/main" val="19271994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690C230B-1F9B-4697-B749-557A905BD0E5}"/>
              </a:ext>
            </a:extLst>
          </p:cNvPr>
          <p:cNvSpPr>
            <a:spLocks noGrp="1" noChangeArrowheads="1"/>
          </p:cNvSpPr>
          <p:nvPr>
            <p:ph type="title"/>
          </p:nvPr>
        </p:nvSpPr>
        <p:spPr>
          <a:xfrm>
            <a:off x="2254673" y="621735"/>
            <a:ext cx="7927128" cy="932603"/>
          </a:xfrm>
        </p:spPr>
        <p:txBody>
          <a:bodyPr/>
          <a:lstStyle/>
          <a:p>
            <a:r>
              <a:rPr lang="en-US" altLang="en-US"/>
              <a:t>Text Box Attributes</a:t>
            </a:r>
          </a:p>
        </p:txBody>
      </p:sp>
      <p:sp>
        <p:nvSpPr>
          <p:cNvPr id="103427" name="Rectangle 3">
            <a:extLst>
              <a:ext uri="{FF2B5EF4-FFF2-40B4-BE49-F238E27FC236}">
                <a16:creationId xmlns:a16="http://schemas.microsoft.com/office/drawing/2014/main" id="{246921A1-CDD5-4527-B9AC-57DC17A6E928}"/>
              </a:ext>
            </a:extLst>
          </p:cNvPr>
          <p:cNvSpPr>
            <a:spLocks noGrp="1" noChangeArrowheads="1"/>
          </p:cNvSpPr>
          <p:nvPr>
            <p:ph type="body" idx="1"/>
          </p:nvPr>
        </p:nvSpPr>
        <p:spPr>
          <a:xfrm>
            <a:off x="2254673" y="1632055"/>
            <a:ext cx="7927128" cy="4585300"/>
          </a:xfrm>
        </p:spPr>
        <p:txBody>
          <a:bodyPr/>
          <a:lstStyle/>
          <a:p>
            <a:r>
              <a:rPr lang="en-US" altLang="en-US"/>
              <a:t>The NAME attribute is used to identify the text box to the processing script</a:t>
            </a:r>
          </a:p>
          <a:p>
            <a:r>
              <a:rPr lang="en-US" altLang="en-US"/>
              <a:t>The VALUE attribute is used to specify the text that will initially appear in the text box</a:t>
            </a:r>
          </a:p>
          <a:p>
            <a:r>
              <a:rPr lang="en-US" altLang="en-US"/>
              <a:t>The SIZE attribute is used to define the size of the box in characters</a:t>
            </a:r>
          </a:p>
          <a:p>
            <a:r>
              <a:rPr lang="en-US" altLang="en-US"/>
              <a:t>The MAXLENGTH attribute is used to define the maximum number of characters that can be typed in the box</a:t>
            </a:r>
          </a:p>
        </p:txBody>
      </p:sp>
    </p:spTree>
    <p:extLst>
      <p:ext uri="{BB962C8B-B14F-4D97-AF65-F5344CB8AC3E}">
        <p14:creationId xmlns:p14="http://schemas.microsoft.com/office/powerpoint/2010/main" val="38019469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A5BA18E6-5184-43EA-B60E-38F2B30FF140}"/>
              </a:ext>
            </a:extLst>
          </p:cNvPr>
          <p:cNvSpPr>
            <a:spLocks noGrp="1" noChangeArrowheads="1"/>
          </p:cNvSpPr>
          <p:nvPr>
            <p:ph type="title"/>
          </p:nvPr>
        </p:nvSpPr>
        <p:spPr/>
        <p:txBody>
          <a:bodyPr/>
          <a:lstStyle/>
          <a:p>
            <a:r>
              <a:rPr lang="en-US" altLang="en-US"/>
              <a:t>Example: Text Box</a:t>
            </a:r>
            <a:endParaRPr lang="en-US" altLang="en-US" i="1"/>
          </a:p>
        </p:txBody>
      </p:sp>
      <p:sp>
        <p:nvSpPr>
          <p:cNvPr id="135171" name="Rectangle 3">
            <a:extLst>
              <a:ext uri="{FF2B5EF4-FFF2-40B4-BE49-F238E27FC236}">
                <a16:creationId xmlns:a16="http://schemas.microsoft.com/office/drawing/2014/main" id="{B57CDB84-BACB-4852-A7FB-BB54C16E82D8}"/>
              </a:ext>
            </a:extLst>
          </p:cNvPr>
          <p:cNvSpPr>
            <a:spLocks noGrp="1" noChangeArrowheads="1"/>
          </p:cNvSpPr>
          <p:nvPr>
            <p:ph type="body" sz="half" idx="1"/>
          </p:nvPr>
        </p:nvSpPr>
        <p:spPr/>
        <p:txBody>
          <a:bodyPr/>
          <a:lstStyle/>
          <a:p>
            <a:pPr>
              <a:buFontTx/>
              <a:buChar char=" "/>
            </a:pPr>
            <a:r>
              <a:rPr lang="en-US" altLang="en-US" sz="2040">
                <a:solidFill>
                  <a:srgbClr val="000000"/>
                </a:solidFill>
              </a:rPr>
              <a:t>First Name: &lt;INPUT TYPE="text" NAME="FirstName" VALUE="First Name" SIZE=20&gt;</a:t>
            </a:r>
          </a:p>
          <a:p>
            <a:pPr>
              <a:buFontTx/>
              <a:buChar char=" "/>
            </a:pPr>
            <a:r>
              <a:rPr lang="en-US" altLang="en-US" sz="2040">
                <a:solidFill>
                  <a:srgbClr val="000000"/>
                </a:solidFill>
              </a:rPr>
              <a:t>&lt;BR&gt;&lt;BR&gt;</a:t>
            </a:r>
          </a:p>
          <a:p>
            <a:pPr>
              <a:buFontTx/>
              <a:buChar char=" "/>
            </a:pPr>
            <a:endParaRPr lang="en-US" altLang="en-US" sz="2040">
              <a:solidFill>
                <a:srgbClr val="000000"/>
              </a:solidFill>
            </a:endParaRPr>
          </a:p>
          <a:p>
            <a:pPr>
              <a:buFontTx/>
              <a:buChar char=" "/>
            </a:pPr>
            <a:r>
              <a:rPr lang="en-US" altLang="en-US" sz="2040">
                <a:solidFill>
                  <a:srgbClr val="000000"/>
                </a:solidFill>
              </a:rPr>
              <a:t>Last Name: &lt;INPUT TYPE="text" NAME="LastName" VALUE="Last Name" SIZE=20&gt;</a:t>
            </a:r>
          </a:p>
          <a:p>
            <a:pPr>
              <a:buFontTx/>
              <a:buChar char=" "/>
            </a:pPr>
            <a:r>
              <a:rPr lang="en-US" altLang="en-US" sz="2040">
                <a:solidFill>
                  <a:srgbClr val="000000"/>
                </a:solidFill>
              </a:rPr>
              <a:t>&lt;BR&gt;&lt;BR&gt;</a:t>
            </a:r>
          </a:p>
          <a:p>
            <a:pPr>
              <a:buFontTx/>
              <a:buChar char=" "/>
            </a:pPr>
            <a:endParaRPr lang="en-US" altLang="en-US" sz="2040">
              <a:solidFill>
                <a:srgbClr val="000000"/>
              </a:solidFill>
            </a:endParaRPr>
          </a:p>
          <a:p>
            <a:pPr>
              <a:lnSpc>
                <a:spcPct val="90000"/>
              </a:lnSpc>
              <a:buFontTx/>
              <a:buChar char=" "/>
            </a:pPr>
            <a:endParaRPr lang="en-US" altLang="en-US" sz="2040" b="1"/>
          </a:p>
        </p:txBody>
      </p:sp>
      <p:pic>
        <p:nvPicPr>
          <p:cNvPr id="135173" name="Picture 5">
            <a:extLst>
              <a:ext uri="{FF2B5EF4-FFF2-40B4-BE49-F238E27FC236}">
                <a16:creationId xmlns:a16="http://schemas.microsoft.com/office/drawing/2014/main" id="{7B513903-02C1-4894-9DED-5B5145CDF90E}"/>
              </a:ext>
            </a:extLst>
          </p:cNvPr>
          <p:cNvPicPr>
            <a:picLocks noGrp="1" noChangeAspect="1" noChangeArrowheads="1"/>
          </p:cNvPicPr>
          <p:nvPr>
            <p:ph type="clipArt" sz="half" idx="4294967295"/>
          </p:nvPr>
        </p:nvPicPr>
        <p:blipFill>
          <a:blip r:embed="rId2">
            <a:extLst>
              <a:ext uri="{28A0092B-C50C-407E-A947-70E740481C1C}">
                <a14:useLocalDpi xmlns:a14="http://schemas.microsoft.com/office/drawing/2010/main" val="0"/>
              </a:ext>
            </a:extLst>
          </a:blip>
          <a:srcRect/>
          <a:stretch>
            <a:fillRect/>
          </a:stretch>
        </p:blipFill>
        <p:spPr>
          <a:xfrm>
            <a:off x="6529105" y="3497262"/>
            <a:ext cx="3574979" cy="1220804"/>
          </a:xfrm>
          <a:noFill/>
          <a:ln/>
        </p:spPr>
      </p:pic>
      <p:sp>
        <p:nvSpPr>
          <p:cNvPr id="135174" name="Rectangle 6">
            <a:extLst>
              <a:ext uri="{FF2B5EF4-FFF2-40B4-BE49-F238E27FC236}">
                <a16:creationId xmlns:a16="http://schemas.microsoft.com/office/drawing/2014/main" id="{2BC70CB4-145A-4F38-BF13-861736A5667C}"/>
              </a:ext>
            </a:extLst>
          </p:cNvPr>
          <p:cNvSpPr>
            <a:spLocks noGrp="1" noChangeArrowheads="1"/>
          </p:cNvSpPr>
          <p:nvPr>
            <p:ph type="body" sz="half" idx="2"/>
          </p:nvPr>
        </p:nvSpPr>
        <p:spPr/>
        <p:txBody>
          <a:bodyPr/>
          <a:lstStyle/>
          <a:p>
            <a:r>
              <a:rPr lang="en-US" altLang="en-US" sz="2856"/>
              <a:t>Here’s how it would look on the Web:</a:t>
            </a:r>
          </a:p>
        </p:txBody>
      </p:sp>
    </p:spTree>
    <p:extLst>
      <p:ext uri="{BB962C8B-B14F-4D97-AF65-F5344CB8AC3E}">
        <p14:creationId xmlns:p14="http://schemas.microsoft.com/office/powerpoint/2010/main" val="18605511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1D4648B1-B793-42F6-A2F3-3B3967A1B801}"/>
              </a:ext>
            </a:extLst>
          </p:cNvPr>
          <p:cNvSpPr>
            <a:spLocks noGrp="1" noChangeArrowheads="1"/>
          </p:cNvSpPr>
          <p:nvPr>
            <p:ph type="title"/>
          </p:nvPr>
        </p:nvSpPr>
        <p:spPr/>
        <p:txBody>
          <a:bodyPr/>
          <a:lstStyle/>
          <a:p>
            <a:r>
              <a:rPr lang="en-US" altLang="en-US"/>
              <a:t>Creating Larger Text Areas</a:t>
            </a:r>
          </a:p>
        </p:txBody>
      </p:sp>
      <p:sp>
        <p:nvSpPr>
          <p:cNvPr id="104451" name="Rectangle 3">
            <a:extLst>
              <a:ext uri="{FF2B5EF4-FFF2-40B4-BE49-F238E27FC236}">
                <a16:creationId xmlns:a16="http://schemas.microsoft.com/office/drawing/2014/main" id="{0D6D91E3-B4A2-48B7-9AAF-1EEEDC3F55A5}"/>
              </a:ext>
            </a:extLst>
          </p:cNvPr>
          <p:cNvSpPr>
            <a:spLocks noGrp="1" noChangeArrowheads="1"/>
          </p:cNvSpPr>
          <p:nvPr>
            <p:ph type="body" idx="1"/>
          </p:nvPr>
        </p:nvSpPr>
        <p:spPr/>
        <p:txBody>
          <a:bodyPr/>
          <a:lstStyle/>
          <a:p>
            <a:r>
              <a:rPr lang="en-US" altLang="en-US"/>
              <a:t>To create larger text areas, type &lt;TEXTAREA NAME=“name” ROWS=n1 COLS=n2 WRAP&gt; Default Text &lt;/TEXTAREA&gt;, where n1 is the height of the text box in rows and n2 is the width of the text box in characters</a:t>
            </a:r>
          </a:p>
          <a:p>
            <a:r>
              <a:rPr lang="en-US" altLang="en-US"/>
              <a:t>The WRAP attribute causes the cursor to move automatically to the next line as the user types</a:t>
            </a:r>
          </a:p>
        </p:txBody>
      </p:sp>
    </p:spTree>
    <p:extLst>
      <p:ext uri="{BB962C8B-B14F-4D97-AF65-F5344CB8AC3E}">
        <p14:creationId xmlns:p14="http://schemas.microsoft.com/office/powerpoint/2010/main" val="5418828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86394E9F-F457-46F4-B935-E9707C5B1296}"/>
              </a:ext>
            </a:extLst>
          </p:cNvPr>
          <p:cNvSpPr>
            <a:spLocks noGrp="1" noChangeArrowheads="1"/>
          </p:cNvSpPr>
          <p:nvPr>
            <p:ph type="title"/>
          </p:nvPr>
        </p:nvSpPr>
        <p:spPr/>
        <p:txBody>
          <a:bodyPr/>
          <a:lstStyle/>
          <a:p>
            <a:r>
              <a:rPr lang="en-US" altLang="en-US"/>
              <a:t>Example: Text Area</a:t>
            </a:r>
          </a:p>
        </p:txBody>
      </p:sp>
      <p:sp>
        <p:nvSpPr>
          <p:cNvPr id="138243" name="Rectangle 3">
            <a:extLst>
              <a:ext uri="{FF2B5EF4-FFF2-40B4-BE49-F238E27FC236}">
                <a16:creationId xmlns:a16="http://schemas.microsoft.com/office/drawing/2014/main" id="{0ADEC8C1-AE6A-4735-A875-1BE371E72738}"/>
              </a:ext>
            </a:extLst>
          </p:cNvPr>
          <p:cNvSpPr>
            <a:spLocks noGrp="1" noChangeArrowheads="1"/>
          </p:cNvSpPr>
          <p:nvPr>
            <p:ph type="body" idx="1"/>
          </p:nvPr>
        </p:nvSpPr>
        <p:spPr/>
        <p:txBody>
          <a:bodyPr/>
          <a:lstStyle/>
          <a:p>
            <a:pPr>
              <a:buFontTx/>
              <a:buChar char=" "/>
            </a:pPr>
            <a:r>
              <a:rPr lang="en-US" altLang="en-US" sz="2856">
                <a:solidFill>
                  <a:srgbClr val="000000"/>
                </a:solidFill>
              </a:rPr>
              <a:t>&lt;B&gt;Comments?&lt;/B&gt;</a:t>
            </a:r>
          </a:p>
          <a:p>
            <a:pPr>
              <a:buFontTx/>
              <a:buChar char=" "/>
            </a:pPr>
            <a:r>
              <a:rPr lang="en-US" altLang="en-US" sz="2856">
                <a:solidFill>
                  <a:srgbClr val="000000"/>
                </a:solidFill>
              </a:rPr>
              <a:t>&lt;BR&gt;</a:t>
            </a:r>
          </a:p>
          <a:p>
            <a:pPr>
              <a:buFontTx/>
              <a:buChar char=" "/>
            </a:pPr>
            <a:r>
              <a:rPr lang="en-US" altLang="en-US" sz="2856">
                <a:solidFill>
                  <a:srgbClr val="000000"/>
                </a:solidFill>
              </a:rPr>
              <a:t>&lt;TEXTAREA NAME="Comments" ROWS=10 COLS=50 WRAP&gt;</a:t>
            </a:r>
          </a:p>
          <a:p>
            <a:pPr>
              <a:buFontTx/>
              <a:buChar char=" "/>
            </a:pPr>
            <a:r>
              <a:rPr lang="en-US" altLang="en-US" sz="2856">
                <a:solidFill>
                  <a:srgbClr val="000000"/>
                </a:solidFill>
              </a:rPr>
              <a:t>&lt;/TEXTAREA&gt;</a:t>
            </a:r>
            <a:endParaRPr lang="en-US" altLang="en-US"/>
          </a:p>
        </p:txBody>
      </p:sp>
    </p:spTree>
    <p:extLst>
      <p:ext uri="{BB962C8B-B14F-4D97-AF65-F5344CB8AC3E}">
        <p14:creationId xmlns:p14="http://schemas.microsoft.com/office/powerpoint/2010/main" val="42039178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DFAE74DF-6A3F-4C8A-B882-1D6F8AF206E4}"/>
              </a:ext>
            </a:extLst>
          </p:cNvPr>
          <p:cNvSpPr>
            <a:spLocks noGrp="1" noChangeArrowheads="1"/>
          </p:cNvSpPr>
          <p:nvPr>
            <p:ph type="title"/>
          </p:nvPr>
        </p:nvSpPr>
        <p:spPr/>
        <p:txBody>
          <a:bodyPr/>
          <a:lstStyle/>
          <a:p>
            <a:r>
              <a:rPr lang="en-US" altLang="en-US"/>
              <a:t>Creating Radio Buttons</a:t>
            </a:r>
          </a:p>
        </p:txBody>
      </p:sp>
      <p:sp>
        <p:nvSpPr>
          <p:cNvPr id="105475" name="Rectangle 3">
            <a:extLst>
              <a:ext uri="{FF2B5EF4-FFF2-40B4-BE49-F238E27FC236}">
                <a16:creationId xmlns:a16="http://schemas.microsoft.com/office/drawing/2014/main" id="{D13A4B3A-7A3D-4364-9287-F2ED11A589CE}"/>
              </a:ext>
            </a:extLst>
          </p:cNvPr>
          <p:cNvSpPr>
            <a:spLocks noGrp="1" noChangeArrowheads="1"/>
          </p:cNvSpPr>
          <p:nvPr>
            <p:ph type="body" idx="1"/>
          </p:nvPr>
        </p:nvSpPr>
        <p:spPr/>
        <p:txBody>
          <a:bodyPr/>
          <a:lstStyle/>
          <a:p>
            <a:r>
              <a:rPr lang="en-US" altLang="en-US"/>
              <a:t>To create a radio button, type &lt;INPUT TYPE=“radio” NAME=“name” VALUE=“data”&gt;Label, where “data” is the text that will be sent to the server if the button is checked and “Label” is the text that identifies the button to the user </a:t>
            </a:r>
          </a:p>
        </p:txBody>
      </p:sp>
    </p:spTree>
    <p:extLst>
      <p:ext uri="{BB962C8B-B14F-4D97-AF65-F5344CB8AC3E}">
        <p14:creationId xmlns:p14="http://schemas.microsoft.com/office/powerpoint/2010/main" val="18777557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0072DE27-3D63-4D74-AD61-9419BDE4C09E}"/>
              </a:ext>
            </a:extLst>
          </p:cNvPr>
          <p:cNvSpPr>
            <a:spLocks noGrp="1" noChangeArrowheads="1"/>
          </p:cNvSpPr>
          <p:nvPr>
            <p:ph type="title"/>
          </p:nvPr>
        </p:nvSpPr>
        <p:spPr/>
        <p:txBody>
          <a:bodyPr/>
          <a:lstStyle/>
          <a:p>
            <a:r>
              <a:rPr lang="en-US" altLang="en-US"/>
              <a:t>Example: Radio Buttons</a:t>
            </a:r>
          </a:p>
        </p:txBody>
      </p:sp>
      <p:sp>
        <p:nvSpPr>
          <p:cNvPr id="139267" name="Rectangle 3">
            <a:extLst>
              <a:ext uri="{FF2B5EF4-FFF2-40B4-BE49-F238E27FC236}">
                <a16:creationId xmlns:a16="http://schemas.microsoft.com/office/drawing/2014/main" id="{90A122D0-6451-4516-96E3-E56BFF571A20}"/>
              </a:ext>
            </a:extLst>
          </p:cNvPr>
          <p:cNvSpPr>
            <a:spLocks noGrp="1" noChangeArrowheads="1"/>
          </p:cNvSpPr>
          <p:nvPr>
            <p:ph type="body" idx="1"/>
          </p:nvPr>
        </p:nvSpPr>
        <p:spPr/>
        <p:txBody>
          <a:bodyPr/>
          <a:lstStyle/>
          <a:p>
            <a:pPr>
              <a:buFontTx/>
              <a:buChar char=" "/>
            </a:pPr>
            <a:r>
              <a:rPr lang="en-US" altLang="en-US" sz="2856">
                <a:solidFill>
                  <a:srgbClr val="000000"/>
                </a:solidFill>
              </a:rPr>
              <a:t>&lt;B&gt; Size: &lt;/B&gt;</a:t>
            </a:r>
          </a:p>
          <a:p>
            <a:pPr>
              <a:buFontTx/>
              <a:buNone/>
            </a:pPr>
            <a:r>
              <a:rPr lang="en-US" altLang="en-US" sz="2856">
                <a:solidFill>
                  <a:srgbClr val="000000"/>
                </a:solidFill>
              </a:rPr>
              <a:t>	&lt;INPUT TYPE="radio" NAME="Size" 		  </a:t>
            </a:r>
          </a:p>
          <a:p>
            <a:pPr>
              <a:buFontTx/>
              <a:buNone/>
            </a:pPr>
            <a:r>
              <a:rPr lang="en-US" altLang="en-US" sz="2856">
                <a:solidFill>
                  <a:srgbClr val="000000"/>
                </a:solidFill>
              </a:rPr>
              <a:t>      VALUE="Large"&gt;Large</a:t>
            </a:r>
          </a:p>
          <a:p>
            <a:pPr>
              <a:buFontTx/>
              <a:buNone/>
            </a:pPr>
            <a:r>
              <a:rPr lang="en-US" altLang="en-US" sz="2856">
                <a:solidFill>
                  <a:srgbClr val="000000"/>
                </a:solidFill>
              </a:rPr>
              <a:t>	&lt;INPUT TYPE="radio" NAME="Size" 		  </a:t>
            </a:r>
          </a:p>
          <a:p>
            <a:pPr>
              <a:buFontTx/>
              <a:buNone/>
            </a:pPr>
            <a:r>
              <a:rPr lang="en-US" altLang="en-US" sz="2856">
                <a:solidFill>
                  <a:srgbClr val="000000"/>
                </a:solidFill>
              </a:rPr>
              <a:t>      VALUE="Medium"&gt;Medium</a:t>
            </a:r>
          </a:p>
          <a:p>
            <a:pPr>
              <a:buFontTx/>
              <a:buNone/>
            </a:pPr>
            <a:r>
              <a:rPr lang="en-US" altLang="en-US" sz="2856">
                <a:solidFill>
                  <a:srgbClr val="000000"/>
                </a:solidFill>
              </a:rPr>
              <a:t>	&lt;INPUT TYPE="radio" NAME="Size" 		</a:t>
            </a:r>
          </a:p>
          <a:p>
            <a:pPr>
              <a:buFontTx/>
              <a:buNone/>
            </a:pPr>
            <a:r>
              <a:rPr lang="en-US" altLang="en-US" sz="2856">
                <a:solidFill>
                  <a:srgbClr val="000000"/>
                </a:solidFill>
              </a:rPr>
              <a:t>	  VALUE="Small"&gt;Small</a:t>
            </a:r>
            <a:endParaRPr lang="en-US" altLang="en-US" sz="2448">
              <a:solidFill>
                <a:srgbClr val="000000"/>
              </a:solidFill>
            </a:endParaRPr>
          </a:p>
          <a:p>
            <a:pPr>
              <a:buFontTx/>
              <a:buChar char=" "/>
            </a:pPr>
            <a:endParaRPr lang="en-US" altLang="en-US"/>
          </a:p>
        </p:txBody>
      </p:sp>
    </p:spTree>
    <p:extLst>
      <p:ext uri="{BB962C8B-B14F-4D97-AF65-F5344CB8AC3E}">
        <p14:creationId xmlns:p14="http://schemas.microsoft.com/office/powerpoint/2010/main" val="620841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E312AD10-E6A9-4F45-B962-B9A64138E776}"/>
              </a:ext>
            </a:extLst>
          </p:cNvPr>
          <p:cNvSpPr>
            <a:spLocks noGrp="1" noChangeArrowheads="1"/>
          </p:cNvSpPr>
          <p:nvPr>
            <p:ph type="title"/>
          </p:nvPr>
        </p:nvSpPr>
        <p:spPr/>
        <p:txBody>
          <a:bodyPr/>
          <a:lstStyle/>
          <a:p>
            <a:r>
              <a:rPr lang="en-US" altLang="en-US"/>
              <a:t>Creating Checkboxes</a:t>
            </a:r>
          </a:p>
        </p:txBody>
      </p:sp>
      <p:sp>
        <p:nvSpPr>
          <p:cNvPr id="107523" name="Rectangle 3">
            <a:extLst>
              <a:ext uri="{FF2B5EF4-FFF2-40B4-BE49-F238E27FC236}">
                <a16:creationId xmlns:a16="http://schemas.microsoft.com/office/drawing/2014/main" id="{674139FD-C812-421F-82FC-7619002C1F1D}"/>
              </a:ext>
            </a:extLst>
          </p:cNvPr>
          <p:cNvSpPr>
            <a:spLocks noGrp="1" noChangeArrowheads="1"/>
          </p:cNvSpPr>
          <p:nvPr>
            <p:ph type="body" idx="1"/>
          </p:nvPr>
        </p:nvSpPr>
        <p:spPr/>
        <p:txBody>
          <a:bodyPr/>
          <a:lstStyle/>
          <a:p>
            <a:r>
              <a:rPr lang="en-US" altLang="en-US"/>
              <a:t>To create a checkbox, type &lt;INPUT TYPE=“checkbox” NAME=“name” VALUE=“value”&gt;Label</a:t>
            </a:r>
          </a:p>
          <a:p>
            <a:r>
              <a:rPr lang="en-US" altLang="en-US"/>
              <a:t>If you give a group of radio buttons or checkboxes the same name, the user will only be able to select one button or box at a time</a:t>
            </a:r>
          </a:p>
          <a:p>
            <a:endParaRPr lang="en-US" altLang="en-US"/>
          </a:p>
        </p:txBody>
      </p:sp>
    </p:spTree>
    <p:extLst>
      <p:ext uri="{BB962C8B-B14F-4D97-AF65-F5344CB8AC3E}">
        <p14:creationId xmlns:p14="http://schemas.microsoft.com/office/powerpoint/2010/main" val="16685817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02F888D1-AD10-45E0-823B-2D371BFEC799}"/>
              </a:ext>
            </a:extLst>
          </p:cNvPr>
          <p:cNvSpPr>
            <a:spLocks noGrp="1" noChangeArrowheads="1"/>
          </p:cNvSpPr>
          <p:nvPr>
            <p:ph type="title"/>
          </p:nvPr>
        </p:nvSpPr>
        <p:spPr/>
        <p:txBody>
          <a:bodyPr/>
          <a:lstStyle/>
          <a:p>
            <a:r>
              <a:rPr lang="en-US" altLang="en-US"/>
              <a:t>Example: Checkboxes</a:t>
            </a:r>
          </a:p>
        </p:txBody>
      </p:sp>
      <p:sp>
        <p:nvSpPr>
          <p:cNvPr id="140291" name="Rectangle 3">
            <a:extLst>
              <a:ext uri="{FF2B5EF4-FFF2-40B4-BE49-F238E27FC236}">
                <a16:creationId xmlns:a16="http://schemas.microsoft.com/office/drawing/2014/main" id="{98DC47E3-B116-4946-A7AF-E9B0F006677A}"/>
              </a:ext>
            </a:extLst>
          </p:cNvPr>
          <p:cNvSpPr>
            <a:spLocks noGrp="1" noChangeArrowheads="1"/>
          </p:cNvSpPr>
          <p:nvPr>
            <p:ph type="body" idx="1"/>
          </p:nvPr>
        </p:nvSpPr>
        <p:spPr/>
        <p:txBody>
          <a:bodyPr/>
          <a:lstStyle/>
          <a:p>
            <a:pPr>
              <a:buFontTx/>
              <a:buChar char=" "/>
            </a:pPr>
            <a:r>
              <a:rPr lang="en-US" altLang="en-US" sz="2448">
                <a:solidFill>
                  <a:srgbClr val="000000"/>
                </a:solidFill>
              </a:rPr>
              <a:t>      	</a:t>
            </a:r>
            <a:r>
              <a:rPr lang="en-US" altLang="en-US" sz="2856">
                <a:solidFill>
                  <a:srgbClr val="000000"/>
                </a:solidFill>
              </a:rPr>
              <a:t>&lt;B&gt; Color: &lt;/B&gt;</a:t>
            </a:r>
          </a:p>
          <a:p>
            <a:pPr>
              <a:buFontTx/>
              <a:buNone/>
            </a:pPr>
            <a:r>
              <a:rPr lang="en-US" altLang="en-US" sz="2856">
                <a:solidFill>
                  <a:srgbClr val="000000"/>
                </a:solidFill>
              </a:rPr>
              <a:t>		&lt;INPUT TYPE="checkbox" NAME="Color" 	  VALUE="Red"&gt;Red</a:t>
            </a:r>
          </a:p>
          <a:p>
            <a:pPr>
              <a:buFontTx/>
              <a:buNone/>
            </a:pPr>
            <a:r>
              <a:rPr lang="en-US" altLang="en-US" sz="2856">
                <a:solidFill>
                  <a:srgbClr val="000000"/>
                </a:solidFill>
              </a:rPr>
              <a:t>		&lt;INPUT TYPE="checkbox" NAME="Color"                </a:t>
            </a:r>
          </a:p>
          <a:p>
            <a:pPr>
              <a:buFontTx/>
              <a:buNone/>
            </a:pPr>
            <a:r>
              <a:rPr lang="en-US" altLang="en-US" sz="2856">
                <a:solidFill>
                  <a:srgbClr val="000000"/>
                </a:solidFill>
              </a:rPr>
              <a:t>              VALUE="Navy"&gt;Navy</a:t>
            </a:r>
          </a:p>
          <a:p>
            <a:pPr>
              <a:buFontTx/>
              <a:buNone/>
            </a:pPr>
            <a:r>
              <a:rPr lang="en-US" altLang="en-US" sz="2856">
                <a:solidFill>
                  <a:srgbClr val="000000"/>
                </a:solidFill>
              </a:rPr>
              <a:t>            &lt;INPUT TYPE="checkbox" NAME="Color"   </a:t>
            </a:r>
          </a:p>
          <a:p>
            <a:pPr>
              <a:buFontTx/>
              <a:buNone/>
            </a:pPr>
            <a:r>
              <a:rPr lang="en-US" altLang="en-US" sz="2856">
                <a:solidFill>
                  <a:srgbClr val="000000"/>
                </a:solidFill>
              </a:rPr>
              <a:t>              VALUE="Black"&gt;Black</a:t>
            </a:r>
          </a:p>
        </p:txBody>
      </p:sp>
    </p:spTree>
    <p:extLst>
      <p:ext uri="{BB962C8B-B14F-4D97-AF65-F5344CB8AC3E}">
        <p14:creationId xmlns:p14="http://schemas.microsoft.com/office/powerpoint/2010/main" val="3037265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2627E800-F96F-4BFB-974A-5B268D2023C6}"/>
              </a:ext>
            </a:extLst>
          </p:cNvPr>
          <p:cNvSpPr>
            <a:spLocks noGrp="1" noChangeArrowheads="1"/>
          </p:cNvSpPr>
          <p:nvPr>
            <p:ph type="title"/>
          </p:nvPr>
        </p:nvSpPr>
        <p:spPr/>
        <p:txBody>
          <a:bodyPr/>
          <a:lstStyle/>
          <a:p>
            <a:r>
              <a:rPr lang="en-US" altLang="en-US"/>
              <a:t>Creating Drop-down Menus</a:t>
            </a:r>
          </a:p>
        </p:txBody>
      </p:sp>
      <p:sp>
        <p:nvSpPr>
          <p:cNvPr id="108547" name="Rectangle 3">
            <a:extLst>
              <a:ext uri="{FF2B5EF4-FFF2-40B4-BE49-F238E27FC236}">
                <a16:creationId xmlns:a16="http://schemas.microsoft.com/office/drawing/2014/main" id="{1097E04B-2C1E-4592-B290-00384ED75636}"/>
              </a:ext>
            </a:extLst>
          </p:cNvPr>
          <p:cNvSpPr>
            <a:spLocks noGrp="1" noChangeArrowheads="1"/>
          </p:cNvSpPr>
          <p:nvPr>
            <p:ph type="body" idx="1"/>
          </p:nvPr>
        </p:nvSpPr>
        <p:spPr/>
        <p:txBody>
          <a:bodyPr/>
          <a:lstStyle/>
          <a:p>
            <a:r>
              <a:rPr lang="en-US" altLang="en-US"/>
              <a:t>To create a drop-down menu, type &lt;SELECT NAME=“name” SIZE=n MULTIPLE&gt;</a:t>
            </a:r>
          </a:p>
          <a:p>
            <a:r>
              <a:rPr lang="en-US" altLang="en-US"/>
              <a:t>Then type &lt;OPTION VALUE= “value”&gt;Label</a:t>
            </a:r>
          </a:p>
          <a:p>
            <a:r>
              <a:rPr lang="en-US" altLang="en-US"/>
              <a:t>In this case the SIZE attribute specifies the height of the menu in lines and MULTIPLE allows users to select more than one menu option </a:t>
            </a:r>
          </a:p>
          <a:p>
            <a:endParaRPr lang="en-US" altLang="en-US"/>
          </a:p>
        </p:txBody>
      </p:sp>
    </p:spTree>
    <p:extLst>
      <p:ext uri="{BB962C8B-B14F-4D97-AF65-F5344CB8AC3E}">
        <p14:creationId xmlns:p14="http://schemas.microsoft.com/office/powerpoint/2010/main" val="202577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Github</a:t>
            </a:r>
            <a:r>
              <a:rPr lang="en-US" dirty="0"/>
              <a:t> Repository</a:t>
            </a:r>
          </a:p>
        </p:txBody>
      </p:sp>
      <p:sp>
        <p:nvSpPr>
          <p:cNvPr id="5" name="Title 1">
            <a:extLst>
              <a:ext uri="{FF2B5EF4-FFF2-40B4-BE49-F238E27FC236}">
                <a16:creationId xmlns:a16="http://schemas.microsoft.com/office/drawing/2014/main" id="{79E54611-0926-48AB-90B2-440BCA8468F0}"/>
              </a:ext>
            </a:extLst>
          </p:cNvPr>
          <p:cNvSpPr txBox="1">
            <a:spLocks/>
          </p:cNvSpPr>
          <p:nvPr/>
        </p:nvSpPr>
        <p:spPr>
          <a:xfrm>
            <a:off x="274639" y="3500210"/>
            <a:ext cx="10056812" cy="1181862"/>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http://bit.ly/2nxB859</a:t>
            </a:r>
          </a:p>
        </p:txBody>
      </p:sp>
    </p:spTree>
    <p:extLst>
      <p:ext uri="{BB962C8B-B14F-4D97-AF65-F5344CB8AC3E}">
        <p14:creationId xmlns:p14="http://schemas.microsoft.com/office/powerpoint/2010/main" val="31210119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1026">
            <a:extLst>
              <a:ext uri="{FF2B5EF4-FFF2-40B4-BE49-F238E27FC236}">
                <a16:creationId xmlns:a16="http://schemas.microsoft.com/office/drawing/2014/main" id="{6F9AD0DD-6562-4644-BFCA-637BED3C22DE}"/>
              </a:ext>
            </a:extLst>
          </p:cNvPr>
          <p:cNvSpPr>
            <a:spLocks noGrp="1" noChangeArrowheads="1"/>
          </p:cNvSpPr>
          <p:nvPr>
            <p:ph type="title"/>
          </p:nvPr>
        </p:nvSpPr>
        <p:spPr/>
        <p:txBody>
          <a:bodyPr/>
          <a:lstStyle/>
          <a:p>
            <a:r>
              <a:rPr lang="en-US" altLang="en-US"/>
              <a:t>Example: Drop-down Menu</a:t>
            </a:r>
          </a:p>
        </p:txBody>
      </p:sp>
      <p:sp>
        <p:nvSpPr>
          <p:cNvPr id="142339" name="Rectangle 1027">
            <a:extLst>
              <a:ext uri="{FF2B5EF4-FFF2-40B4-BE49-F238E27FC236}">
                <a16:creationId xmlns:a16="http://schemas.microsoft.com/office/drawing/2014/main" id="{88D8E243-2A47-46EC-8B07-2627872A380E}"/>
              </a:ext>
            </a:extLst>
          </p:cNvPr>
          <p:cNvSpPr>
            <a:spLocks noGrp="1" noChangeArrowheads="1"/>
          </p:cNvSpPr>
          <p:nvPr>
            <p:ph type="body" idx="1"/>
          </p:nvPr>
        </p:nvSpPr>
        <p:spPr/>
        <p:txBody>
          <a:bodyPr/>
          <a:lstStyle/>
          <a:p>
            <a:pPr>
              <a:buFontTx/>
              <a:buNone/>
            </a:pPr>
            <a:r>
              <a:rPr lang="en-US" altLang="en-US" sz="2448" b="1">
                <a:solidFill>
                  <a:srgbClr val="000000"/>
                </a:solidFill>
              </a:rPr>
              <a:t>&lt;B&gt;</a:t>
            </a:r>
            <a:r>
              <a:rPr lang="en-US" altLang="en-US" sz="2448">
                <a:solidFill>
                  <a:srgbClr val="000000"/>
                </a:solidFill>
              </a:rPr>
              <a:t>WHICH IS FAVOURITE FRUIT</a:t>
            </a:r>
            <a:r>
              <a:rPr lang="en-US" altLang="en-US" sz="2448" b="1">
                <a:solidFill>
                  <a:srgbClr val="000000"/>
                </a:solidFill>
              </a:rPr>
              <a:t>:&lt;/B&gt;</a:t>
            </a:r>
          </a:p>
          <a:p>
            <a:pPr>
              <a:buFontTx/>
              <a:buNone/>
            </a:pPr>
            <a:r>
              <a:rPr lang="en-US" altLang="en-US" sz="2448" b="1">
                <a:solidFill>
                  <a:srgbClr val="000000"/>
                </a:solidFill>
              </a:rPr>
              <a:t>&lt;SELECT&gt;</a:t>
            </a:r>
          </a:p>
          <a:p>
            <a:pPr>
              <a:buFontTx/>
              <a:buNone/>
            </a:pPr>
            <a:r>
              <a:rPr lang="en-US" altLang="en-US" sz="2448" b="1">
                <a:solidFill>
                  <a:srgbClr val="000000"/>
                </a:solidFill>
              </a:rPr>
              <a:t>&lt;OPTION</a:t>
            </a:r>
            <a:r>
              <a:rPr lang="en-US" altLang="en-US" sz="2448">
                <a:solidFill>
                  <a:srgbClr val="000000"/>
                </a:solidFill>
              </a:rPr>
              <a:t> </a:t>
            </a:r>
            <a:r>
              <a:rPr lang="en-US" altLang="en-US" sz="2448">
                <a:solidFill>
                  <a:srgbClr val="000000"/>
                </a:solidFill>
                <a:latin typeface="Courier" charset="0"/>
              </a:rPr>
              <a:t>VALUE</a:t>
            </a:r>
            <a:r>
              <a:rPr lang="en-US" altLang="en-US" sz="2448">
                <a:solidFill>
                  <a:srgbClr val="000000"/>
                </a:solidFill>
              </a:rPr>
              <a:t>="MANGOES"</a:t>
            </a:r>
            <a:r>
              <a:rPr lang="en-US" altLang="en-US" sz="2448" b="1">
                <a:solidFill>
                  <a:srgbClr val="000000"/>
                </a:solidFill>
              </a:rPr>
              <a:t>&gt;</a:t>
            </a:r>
            <a:r>
              <a:rPr lang="en-US" altLang="en-US" sz="2448">
                <a:solidFill>
                  <a:srgbClr val="000000"/>
                </a:solidFill>
              </a:rPr>
              <a:t>MANGOES </a:t>
            </a:r>
          </a:p>
          <a:p>
            <a:pPr>
              <a:buFontTx/>
              <a:buNone/>
            </a:pPr>
            <a:r>
              <a:rPr lang="en-US" altLang="en-US" sz="2448" b="1">
                <a:solidFill>
                  <a:srgbClr val="000000"/>
                </a:solidFill>
              </a:rPr>
              <a:t>&lt;OPTION</a:t>
            </a:r>
            <a:r>
              <a:rPr lang="en-US" altLang="en-US" sz="2448">
                <a:solidFill>
                  <a:srgbClr val="000000"/>
                </a:solidFill>
              </a:rPr>
              <a:t> </a:t>
            </a:r>
            <a:r>
              <a:rPr lang="en-US" altLang="en-US" sz="2448">
                <a:solidFill>
                  <a:srgbClr val="000000"/>
                </a:solidFill>
                <a:latin typeface="Courier" charset="0"/>
              </a:rPr>
              <a:t>VALUE</a:t>
            </a:r>
            <a:r>
              <a:rPr lang="en-US" altLang="en-US" sz="2448">
                <a:solidFill>
                  <a:srgbClr val="000000"/>
                </a:solidFill>
              </a:rPr>
              <a:t>="PAPAYA"</a:t>
            </a:r>
            <a:r>
              <a:rPr lang="en-US" altLang="en-US" sz="2448" b="1">
                <a:solidFill>
                  <a:srgbClr val="000000"/>
                </a:solidFill>
              </a:rPr>
              <a:t>&gt;</a:t>
            </a:r>
            <a:r>
              <a:rPr lang="en-US" altLang="en-US" sz="2448">
                <a:solidFill>
                  <a:srgbClr val="000000"/>
                </a:solidFill>
              </a:rPr>
              <a:t>PAPAYA </a:t>
            </a:r>
          </a:p>
          <a:p>
            <a:pPr>
              <a:buFontTx/>
              <a:buNone/>
            </a:pPr>
            <a:r>
              <a:rPr lang="en-US" altLang="en-US" sz="2448" b="1">
                <a:solidFill>
                  <a:srgbClr val="000000"/>
                </a:solidFill>
              </a:rPr>
              <a:t>&lt;OPTION</a:t>
            </a:r>
            <a:r>
              <a:rPr lang="en-US" altLang="en-US" sz="2448">
                <a:solidFill>
                  <a:srgbClr val="000000"/>
                </a:solidFill>
              </a:rPr>
              <a:t> </a:t>
            </a:r>
            <a:r>
              <a:rPr lang="en-US" altLang="en-US" sz="2448">
                <a:solidFill>
                  <a:srgbClr val="000000"/>
                </a:solidFill>
                <a:latin typeface="Courier" charset="0"/>
              </a:rPr>
              <a:t>VALUE</a:t>
            </a:r>
            <a:r>
              <a:rPr lang="en-US" altLang="en-US" sz="2448">
                <a:solidFill>
                  <a:srgbClr val="000000"/>
                </a:solidFill>
              </a:rPr>
              <a:t>="GUAVA"</a:t>
            </a:r>
            <a:r>
              <a:rPr lang="en-US" altLang="en-US" sz="2448" b="1">
                <a:solidFill>
                  <a:srgbClr val="000000"/>
                </a:solidFill>
              </a:rPr>
              <a:t>&gt;</a:t>
            </a:r>
            <a:r>
              <a:rPr lang="en-US" altLang="en-US" sz="2448">
                <a:solidFill>
                  <a:srgbClr val="000000"/>
                </a:solidFill>
              </a:rPr>
              <a:t>GUAVA </a:t>
            </a:r>
          </a:p>
          <a:p>
            <a:pPr>
              <a:buFontTx/>
              <a:buNone/>
            </a:pPr>
            <a:r>
              <a:rPr lang="en-US" altLang="en-US" sz="2448" b="1">
                <a:solidFill>
                  <a:srgbClr val="000000"/>
                </a:solidFill>
              </a:rPr>
              <a:t>&lt;OPTION</a:t>
            </a:r>
            <a:r>
              <a:rPr lang="en-US" altLang="en-US" sz="2448">
                <a:solidFill>
                  <a:srgbClr val="000000"/>
                </a:solidFill>
              </a:rPr>
              <a:t> </a:t>
            </a:r>
            <a:r>
              <a:rPr lang="en-US" altLang="en-US" sz="2448">
                <a:solidFill>
                  <a:srgbClr val="000000"/>
                </a:solidFill>
                <a:latin typeface="Courier" charset="0"/>
              </a:rPr>
              <a:t>VALUE</a:t>
            </a:r>
            <a:r>
              <a:rPr lang="en-US" altLang="en-US" sz="2448">
                <a:solidFill>
                  <a:srgbClr val="000000"/>
                </a:solidFill>
              </a:rPr>
              <a:t>="BANANA"</a:t>
            </a:r>
            <a:r>
              <a:rPr lang="en-US" altLang="en-US" sz="2448" b="1">
                <a:solidFill>
                  <a:srgbClr val="000000"/>
                </a:solidFill>
              </a:rPr>
              <a:t>&gt;</a:t>
            </a:r>
            <a:r>
              <a:rPr lang="en-US" altLang="en-US" sz="2448">
                <a:solidFill>
                  <a:srgbClr val="000000"/>
                </a:solidFill>
              </a:rPr>
              <a:t> BANANA</a:t>
            </a:r>
          </a:p>
          <a:p>
            <a:pPr>
              <a:buFontTx/>
              <a:buNone/>
            </a:pPr>
            <a:r>
              <a:rPr lang="en-US" altLang="en-US" sz="2448" b="1">
                <a:solidFill>
                  <a:srgbClr val="000000"/>
                </a:solidFill>
              </a:rPr>
              <a:t>&lt;OPTION</a:t>
            </a:r>
            <a:r>
              <a:rPr lang="en-US" altLang="en-US" sz="2448">
                <a:solidFill>
                  <a:srgbClr val="000000"/>
                </a:solidFill>
              </a:rPr>
              <a:t> </a:t>
            </a:r>
            <a:r>
              <a:rPr lang="en-US" altLang="en-US" sz="2448">
                <a:solidFill>
                  <a:srgbClr val="000000"/>
                </a:solidFill>
                <a:latin typeface="Courier" charset="0"/>
              </a:rPr>
              <a:t>VALUE</a:t>
            </a:r>
            <a:r>
              <a:rPr lang="en-US" altLang="en-US" sz="2448">
                <a:solidFill>
                  <a:srgbClr val="000000"/>
                </a:solidFill>
              </a:rPr>
              <a:t>="PINEAPPLE</a:t>
            </a:r>
            <a:r>
              <a:rPr lang="en-US" altLang="en-US" sz="2448" b="1">
                <a:solidFill>
                  <a:srgbClr val="000000"/>
                </a:solidFill>
              </a:rPr>
              <a:t>"&gt;</a:t>
            </a:r>
            <a:r>
              <a:rPr lang="en-US" altLang="en-US" sz="2448">
                <a:solidFill>
                  <a:srgbClr val="000000"/>
                </a:solidFill>
              </a:rPr>
              <a:t>PINEAPPLE</a:t>
            </a:r>
          </a:p>
          <a:p>
            <a:pPr>
              <a:buFontTx/>
              <a:buNone/>
            </a:pPr>
            <a:r>
              <a:rPr lang="en-US" altLang="en-US" sz="2448" b="1">
                <a:solidFill>
                  <a:srgbClr val="000000"/>
                </a:solidFill>
              </a:rPr>
              <a:t>&lt;/SELECT&gt;</a:t>
            </a:r>
            <a:r>
              <a:rPr lang="en-US" altLang="en-US" sz="1020" b="1">
                <a:solidFill>
                  <a:srgbClr val="000000"/>
                </a:solidFill>
                <a:latin typeface="Geneva" charset="0"/>
              </a:rPr>
              <a:t> </a:t>
            </a:r>
          </a:p>
        </p:txBody>
      </p:sp>
    </p:spTree>
    <p:extLst>
      <p:ext uri="{BB962C8B-B14F-4D97-AF65-F5344CB8AC3E}">
        <p14:creationId xmlns:p14="http://schemas.microsoft.com/office/powerpoint/2010/main" val="39879522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86A92E7D-2997-4B9B-B853-58A02BDFBA0F}"/>
              </a:ext>
            </a:extLst>
          </p:cNvPr>
          <p:cNvSpPr>
            <a:spLocks noGrp="1" noChangeArrowheads="1"/>
          </p:cNvSpPr>
          <p:nvPr>
            <p:ph type="title"/>
          </p:nvPr>
        </p:nvSpPr>
        <p:spPr/>
        <p:txBody>
          <a:bodyPr/>
          <a:lstStyle/>
          <a:p>
            <a:r>
              <a:rPr lang="en-US" altLang="en-US"/>
              <a:t>Creating a Submit Button</a:t>
            </a:r>
          </a:p>
        </p:txBody>
      </p:sp>
      <p:sp>
        <p:nvSpPr>
          <p:cNvPr id="109571" name="Rectangle 3">
            <a:extLst>
              <a:ext uri="{FF2B5EF4-FFF2-40B4-BE49-F238E27FC236}">
                <a16:creationId xmlns:a16="http://schemas.microsoft.com/office/drawing/2014/main" id="{EF5AD48B-08AB-4D20-8B2C-5C2FE2428E52}"/>
              </a:ext>
            </a:extLst>
          </p:cNvPr>
          <p:cNvSpPr>
            <a:spLocks noGrp="1" noChangeArrowheads="1"/>
          </p:cNvSpPr>
          <p:nvPr>
            <p:ph type="body" idx="1"/>
          </p:nvPr>
        </p:nvSpPr>
        <p:spPr/>
        <p:txBody>
          <a:bodyPr/>
          <a:lstStyle/>
          <a:p>
            <a:r>
              <a:rPr lang="en-US" altLang="en-US"/>
              <a:t>To create a submit button, type &lt;INPUT TYPE=“submit”&gt;</a:t>
            </a:r>
          </a:p>
          <a:p>
            <a:r>
              <a:rPr lang="en-US" altLang="en-US"/>
              <a:t>If you would like the button to say something other than submit, use the VALUE attribute</a:t>
            </a:r>
          </a:p>
          <a:p>
            <a:r>
              <a:rPr lang="en-US" altLang="en-US"/>
              <a:t>For example, &lt;INPUT TYPE=“submit” VALUE=“Buy Now!”&gt; would create a button that says “Buy Now!”</a:t>
            </a:r>
          </a:p>
        </p:txBody>
      </p:sp>
    </p:spTree>
    <p:extLst>
      <p:ext uri="{BB962C8B-B14F-4D97-AF65-F5344CB8AC3E}">
        <p14:creationId xmlns:p14="http://schemas.microsoft.com/office/powerpoint/2010/main" val="36871666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1026">
            <a:extLst>
              <a:ext uri="{FF2B5EF4-FFF2-40B4-BE49-F238E27FC236}">
                <a16:creationId xmlns:a16="http://schemas.microsoft.com/office/drawing/2014/main" id="{157AD193-358F-4170-B950-63AAEBC51A89}"/>
              </a:ext>
            </a:extLst>
          </p:cNvPr>
          <p:cNvSpPr>
            <a:spLocks noGrp="1" noChangeArrowheads="1"/>
          </p:cNvSpPr>
          <p:nvPr>
            <p:ph type="title"/>
          </p:nvPr>
        </p:nvSpPr>
        <p:spPr/>
        <p:txBody>
          <a:bodyPr/>
          <a:lstStyle/>
          <a:p>
            <a:r>
              <a:rPr lang="en-US" altLang="en-US"/>
              <a:t>Creating a Reset Button</a:t>
            </a:r>
          </a:p>
        </p:txBody>
      </p:sp>
      <p:sp>
        <p:nvSpPr>
          <p:cNvPr id="110595" name="Rectangle 1027">
            <a:extLst>
              <a:ext uri="{FF2B5EF4-FFF2-40B4-BE49-F238E27FC236}">
                <a16:creationId xmlns:a16="http://schemas.microsoft.com/office/drawing/2014/main" id="{198F3499-7ED8-4E24-A83C-87F05D53CA0B}"/>
              </a:ext>
            </a:extLst>
          </p:cNvPr>
          <p:cNvSpPr>
            <a:spLocks noGrp="1" noChangeArrowheads="1"/>
          </p:cNvSpPr>
          <p:nvPr>
            <p:ph type="body" idx="1"/>
          </p:nvPr>
        </p:nvSpPr>
        <p:spPr/>
        <p:txBody>
          <a:bodyPr/>
          <a:lstStyle/>
          <a:p>
            <a:r>
              <a:rPr lang="en-US" altLang="en-US"/>
              <a:t>To create a reset button, type &lt;INPUT TYPE=“reset”&gt;</a:t>
            </a:r>
          </a:p>
          <a:p>
            <a:r>
              <a:rPr lang="en-US" altLang="en-US"/>
              <a:t>The VALUE attribute can be used in the same way to change the text that appears on the button </a:t>
            </a:r>
          </a:p>
        </p:txBody>
      </p:sp>
    </p:spTree>
    <p:extLst>
      <p:ext uri="{BB962C8B-B14F-4D97-AF65-F5344CB8AC3E}">
        <p14:creationId xmlns:p14="http://schemas.microsoft.com/office/powerpoint/2010/main" val="17456385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9094C1B8-886E-4C0A-8C00-83F83DA62408}"/>
              </a:ext>
            </a:extLst>
          </p:cNvPr>
          <p:cNvSpPr>
            <a:spLocks noGrp="1" noChangeArrowheads="1"/>
          </p:cNvSpPr>
          <p:nvPr>
            <p:ph type="title"/>
          </p:nvPr>
        </p:nvSpPr>
        <p:spPr/>
        <p:txBody>
          <a:bodyPr/>
          <a:lstStyle/>
          <a:p>
            <a:r>
              <a:rPr lang="en-US" altLang="en-US"/>
              <a:t>Tables</a:t>
            </a:r>
          </a:p>
        </p:txBody>
      </p:sp>
      <p:sp>
        <p:nvSpPr>
          <p:cNvPr id="143363" name="Rectangle 3">
            <a:extLst>
              <a:ext uri="{FF2B5EF4-FFF2-40B4-BE49-F238E27FC236}">
                <a16:creationId xmlns:a16="http://schemas.microsoft.com/office/drawing/2014/main" id="{858F8AE6-62D6-4241-AD8B-8F93012B47C0}"/>
              </a:ext>
            </a:extLst>
          </p:cNvPr>
          <p:cNvSpPr>
            <a:spLocks noGrp="1" noChangeArrowheads="1"/>
          </p:cNvSpPr>
          <p:nvPr>
            <p:ph type="body" idx="1"/>
          </p:nvPr>
        </p:nvSpPr>
        <p:spPr/>
        <p:txBody>
          <a:bodyPr/>
          <a:lstStyle/>
          <a:p>
            <a:r>
              <a:rPr lang="en-US" altLang="en-US"/>
              <a:t>Tables can be used to display rows and columns of data, create multi-column text, captions for images, and sidebars</a:t>
            </a:r>
          </a:p>
          <a:p>
            <a:r>
              <a:rPr lang="en-US" altLang="en-US"/>
              <a:t>The &lt;TABLE&gt; tag is used to create a table; the &lt;TR&gt; tag defines the beginning of a row while the &lt;TD&gt; tag defines the beginning of a cell</a:t>
            </a:r>
          </a:p>
        </p:txBody>
      </p:sp>
    </p:spTree>
    <p:extLst>
      <p:ext uri="{BB962C8B-B14F-4D97-AF65-F5344CB8AC3E}">
        <p14:creationId xmlns:p14="http://schemas.microsoft.com/office/powerpoint/2010/main" val="36707410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8B0A93E6-D4FA-4C5B-AA4F-8DCB032CA785}"/>
              </a:ext>
            </a:extLst>
          </p:cNvPr>
          <p:cNvSpPr>
            <a:spLocks noGrp="1" noChangeArrowheads="1"/>
          </p:cNvSpPr>
          <p:nvPr>
            <p:ph type="title"/>
          </p:nvPr>
        </p:nvSpPr>
        <p:spPr/>
        <p:txBody>
          <a:bodyPr/>
          <a:lstStyle/>
          <a:p>
            <a:r>
              <a:rPr lang="en-US" altLang="en-US"/>
              <a:t>Adding a Border</a:t>
            </a:r>
          </a:p>
        </p:txBody>
      </p:sp>
      <p:sp>
        <p:nvSpPr>
          <p:cNvPr id="41987" name="Rectangle 3">
            <a:extLst>
              <a:ext uri="{FF2B5EF4-FFF2-40B4-BE49-F238E27FC236}">
                <a16:creationId xmlns:a16="http://schemas.microsoft.com/office/drawing/2014/main" id="{2B2168D4-552E-4A44-BA01-72EB12E4BE6D}"/>
              </a:ext>
            </a:extLst>
          </p:cNvPr>
          <p:cNvSpPr>
            <a:spLocks noGrp="1" noChangeArrowheads="1"/>
          </p:cNvSpPr>
          <p:nvPr>
            <p:ph type="body" idx="1"/>
          </p:nvPr>
        </p:nvSpPr>
        <p:spPr/>
        <p:txBody>
          <a:bodyPr/>
          <a:lstStyle/>
          <a:p>
            <a:r>
              <a:rPr lang="en-US" altLang="en-US"/>
              <a:t>The BORDER=n attribute allows you to add a border n pixels thick around the table</a:t>
            </a:r>
          </a:p>
          <a:p>
            <a:r>
              <a:rPr lang="en-US" altLang="en-US"/>
              <a:t>To make a solid border color, use the BORDERCOLOR=“color” attribute</a:t>
            </a:r>
          </a:p>
          <a:p>
            <a:r>
              <a:rPr lang="en-US" altLang="en-US"/>
              <a:t>To make a shaded colored border, use BODERCOLORDARK=“color” and BORDERCOLORLIGHT=“color”</a:t>
            </a:r>
          </a:p>
          <a:p>
            <a:pPr>
              <a:lnSpc>
                <a:spcPct val="90000"/>
              </a:lnSpc>
            </a:pPr>
            <a:endParaRPr lang="en-US" altLang="en-US"/>
          </a:p>
        </p:txBody>
      </p:sp>
    </p:spTree>
    <p:extLst>
      <p:ext uri="{BB962C8B-B14F-4D97-AF65-F5344CB8AC3E}">
        <p14:creationId xmlns:p14="http://schemas.microsoft.com/office/powerpoint/2010/main" val="25906231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1026">
            <a:extLst>
              <a:ext uri="{FF2B5EF4-FFF2-40B4-BE49-F238E27FC236}">
                <a16:creationId xmlns:a16="http://schemas.microsoft.com/office/drawing/2014/main" id="{E3F6C78B-304E-466D-8ADB-FCFC4B575AFD}"/>
              </a:ext>
            </a:extLst>
          </p:cNvPr>
          <p:cNvSpPr>
            <a:spLocks noGrp="1" noChangeArrowheads="1"/>
          </p:cNvSpPr>
          <p:nvPr>
            <p:ph type="title"/>
          </p:nvPr>
        </p:nvSpPr>
        <p:spPr/>
        <p:txBody>
          <a:bodyPr/>
          <a:lstStyle/>
          <a:p>
            <a:r>
              <a:rPr lang="en-US" altLang="en-US"/>
              <a:t>Creating Simple Table</a:t>
            </a:r>
          </a:p>
        </p:txBody>
      </p:sp>
      <p:sp>
        <p:nvSpPr>
          <p:cNvPr id="149507" name="Rectangle 1027">
            <a:extLst>
              <a:ext uri="{FF2B5EF4-FFF2-40B4-BE49-F238E27FC236}">
                <a16:creationId xmlns:a16="http://schemas.microsoft.com/office/drawing/2014/main" id="{017E9873-AE1D-4498-B253-5592915C24F9}"/>
              </a:ext>
            </a:extLst>
          </p:cNvPr>
          <p:cNvSpPr>
            <a:spLocks noGrp="1" noChangeArrowheads="1"/>
          </p:cNvSpPr>
          <p:nvPr>
            <p:ph type="body" sz="half" idx="1"/>
          </p:nvPr>
        </p:nvSpPr>
        <p:spPr/>
        <p:txBody>
          <a:bodyPr/>
          <a:lstStyle/>
          <a:p>
            <a:pPr>
              <a:lnSpc>
                <a:spcPct val="90000"/>
              </a:lnSpc>
              <a:buFontTx/>
              <a:buNone/>
            </a:pPr>
            <a:r>
              <a:rPr lang="en-US" altLang="en-US" sz="2142"/>
              <a:t>&lt;TABLE BORDER=10&gt;</a:t>
            </a:r>
          </a:p>
          <a:p>
            <a:pPr>
              <a:lnSpc>
                <a:spcPct val="90000"/>
              </a:lnSpc>
              <a:buFontTx/>
              <a:buNone/>
            </a:pPr>
            <a:r>
              <a:rPr lang="en-US" altLang="en-US" sz="2142"/>
              <a:t>	&lt;TR&gt;</a:t>
            </a:r>
          </a:p>
          <a:p>
            <a:pPr>
              <a:lnSpc>
                <a:spcPct val="90000"/>
              </a:lnSpc>
              <a:buFontTx/>
              <a:buNone/>
            </a:pPr>
            <a:r>
              <a:rPr lang="en-US" altLang="en-US" sz="2142"/>
              <a:t>		&lt;TD&gt;One&lt;/TD&gt;</a:t>
            </a:r>
          </a:p>
          <a:p>
            <a:pPr>
              <a:lnSpc>
                <a:spcPct val="90000"/>
              </a:lnSpc>
              <a:buFontTx/>
              <a:buNone/>
            </a:pPr>
            <a:r>
              <a:rPr lang="en-US" altLang="en-US" sz="2142"/>
              <a:t>		&lt;TD&gt;Two&lt;/TD&gt;</a:t>
            </a:r>
          </a:p>
          <a:p>
            <a:pPr>
              <a:lnSpc>
                <a:spcPct val="90000"/>
              </a:lnSpc>
              <a:buFontTx/>
              <a:buNone/>
            </a:pPr>
            <a:r>
              <a:rPr lang="en-US" altLang="en-US" sz="2142"/>
              <a:t>	&lt;/TR&gt;</a:t>
            </a:r>
          </a:p>
          <a:p>
            <a:pPr>
              <a:lnSpc>
                <a:spcPct val="90000"/>
              </a:lnSpc>
              <a:buFontTx/>
              <a:buNone/>
            </a:pPr>
            <a:r>
              <a:rPr lang="en-US" altLang="en-US" sz="2142"/>
              <a:t>	&lt;TR&gt;</a:t>
            </a:r>
          </a:p>
          <a:p>
            <a:pPr>
              <a:lnSpc>
                <a:spcPct val="90000"/>
              </a:lnSpc>
              <a:buFontTx/>
              <a:buNone/>
            </a:pPr>
            <a:r>
              <a:rPr lang="en-US" altLang="en-US" sz="2142"/>
              <a:t>		&lt;TD&gt;Three&lt;/TD&gt;</a:t>
            </a:r>
          </a:p>
          <a:p>
            <a:pPr>
              <a:lnSpc>
                <a:spcPct val="90000"/>
              </a:lnSpc>
              <a:buFontTx/>
              <a:buNone/>
            </a:pPr>
            <a:r>
              <a:rPr lang="en-US" altLang="en-US" sz="2142"/>
              <a:t>		&lt;TD&gt;Four&lt;/TD&gt;</a:t>
            </a:r>
          </a:p>
          <a:p>
            <a:pPr>
              <a:lnSpc>
                <a:spcPct val="90000"/>
              </a:lnSpc>
              <a:buFontTx/>
              <a:buNone/>
            </a:pPr>
            <a:r>
              <a:rPr lang="en-US" altLang="en-US" sz="2142"/>
              <a:t>	&lt;/TR&gt;</a:t>
            </a:r>
          </a:p>
          <a:p>
            <a:pPr>
              <a:lnSpc>
                <a:spcPct val="90000"/>
              </a:lnSpc>
              <a:buFontTx/>
              <a:buNone/>
            </a:pPr>
            <a:r>
              <a:rPr lang="en-US" altLang="en-US" sz="2142"/>
              <a:t>&lt;/TABLE&gt;</a:t>
            </a:r>
            <a:endParaRPr lang="en-US" altLang="en-US" sz="2448" i="1"/>
          </a:p>
          <a:p>
            <a:pPr>
              <a:lnSpc>
                <a:spcPct val="90000"/>
              </a:lnSpc>
            </a:pPr>
            <a:endParaRPr lang="en-US" altLang="en-US" sz="2448"/>
          </a:p>
        </p:txBody>
      </p:sp>
      <p:sp>
        <p:nvSpPr>
          <p:cNvPr id="149508" name="Rectangle 1028">
            <a:extLst>
              <a:ext uri="{FF2B5EF4-FFF2-40B4-BE49-F238E27FC236}">
                <a16:creationId xmlns:a16="http://schemas.microsoft.com/office/drawing/2014/main" id="{A4F7DEE7-84FB-4470-BB21-E2A57EA3F3BC}"/>
              </a:ext>
            </a:extLst>
          </p:cNvPr>
          <p:cNvSpPr>
            <a:spLocks noGrp="1" noChangeArrowheads="1"/>
          </p:cNvSpPr>
          <p:nvPr>
            <p:ph type="body" sz="half" idx="2"/>
          </p:nvPr>
        </p:nvSpPr>
        <p:spPr/>
        <p:txBody>
          <a:bodyPr/>
          <a:lstStyle/>
          <a:p>
            <a:r>
              <a:rPr lang="en-US" altLang="en-US" sz="2856"/>
              <a:t>Here’s how it would look on the Web:</a:t>
            </a:r>
          </a:p>
          <a:p>
            <a:endParaRPr lang="en-US" altLang="en-US" sz="2856"/>
          </a:p>
        </p:txBody>
      </p:sp>
      <p:pic>
        <p:nvPicPr>
          <p:cNvPr id="149509" name="Picture 1029">
            <a:extLst>
              <a:ext uri="{FF2B5EF4-FFF2-40B4-BE49-F238E27FC236}">
                <a16:creationId xmlns:a16="http://schemas.microsoft.com/office/drawing/2014/main" id="{4D057DFC-D0F7-459B-969B-B9CE8F0CF3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8557" y="3341828"/>
            <a:ext cx="2020641" cy="125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30369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6CAAF50E-0D4F-44EB-B694-5925C583DE23}"/>
              </a:ext>
            </a:extLst>
          </p:cNvPr>
          <p:cNvSpPr>
            <a:spLocks noGrp="1" noChangeArrowheads="1"/>
          </p:cNvSpPr>
          <p:nvPr>
            <p:ph type="title"/>
          </p:nvPr>
        </p:nvSpPr>
        <p:spPr/>
        <p:txBody>
          <a:bodyPr/>
          <a:lstStyle/>
          <a:p>
            <a:r>
              <a:rPr lang="en-US" altLang="en-US"/>
              <a:t>Adjusting the Width</a:t>
            </a:r>
          </a:p>
        </p:txBody>
      </p:sp>
      <p:sp>
        <p:nvSpPr>
          <p:cNvPr id="44035" name="Rectangle 3">
            <a:extLst>
              <a:ext uri="{FF2B5EF4-FFF2-40B4-BE49-F238E27FC236}">
                <a16:creationId xmlns:a16="http://schemas.microsoft.com/office/drawing/2014/main" id="{AC8C3936-59EA-4B23-BD1A-A120D968B05B}"/>
              </a:ext>
            </a:extLst>
          </p:cNvPr>
          <p:cNvSpPr>
            <a:spLocks noGrp="1" noChangeArrowheads="1"/>
          </p:cNvSpPr>
          <p:nvPr>
            <p:ph type="body" idx="1"/>
          </p:nvPr>
        </p:nvSpPr>
        <p:spPr/>
        <p:txBody>
          <a:bodyPr/>
          <a:lstStyle/>
          <a:p>
            <a:pPr>
              <a:lnSpc>
                <a:spcPct val="90000"/>
              </a:lnSpc>
            </a:pPr>
            <a:r>
              <a:rPr lang="en-US" altLang="en-US"/>
              <a:t>When a Web browser displays a table, it often adds extra space. To eliminate this space use the WIDTH =n attribute in the &lt;TABLE&gt; and &lt;TD&gt; tags</a:t>
            </a:r>
          </a:p>
          <a:p>
            <a:r>
              <a:rPr lang="en-US" altLang="en-US"/>
              <a:t>Keep in mind - a cell cannot be smaller than its contents, and if you make a table wider than the browser window, users will not be able to see parts of it.</a:t>
            </a:r>
          </a:p>
        </p:txBody>
      </p:sp>
    </p:spTree>
    <p:extLst>
      <p:ext uri="{BB962C8B-B14F-4D97-AF65-F5344CB8AC3E}">
        <p14:creationId xmlns:p14="http://schemas.microsoft.com/office/powerpoint/2010/main" val="40602532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77DC1BF3-A35C-4C26-8A73-D3D9D2878CCA}"/>
              </a:ext>
            </a:extLst>
          </p:cNvPr>
          <p:cNvSpPr>
            <a:spLocks noGrp="1" noChangeArrowheads="1"/>
          </p:cNvSpPr>
          <p:nvPr>
            <p:ph type="title"/>
          </p:nvPr>
        </p:nvSpPr>
        <p:spPr/>
        <p:txBody>
          <a:bodyPr/>
          <a:lstStyle/>
          <a:p>
            <a:r>
              <a:rPr lang="en-US" altLang="en-US"/>
              <a:t>Centering a Table</a:t>
            </a:r>
          </a:p>
        </p:txBody>
      </p:sp>
      <p:sp>
        <p:nvSpPr>
          <p:cNvPr id="46083" name="Rectangle 3">
            <a:extLst>
              <a:ext uri="{FF2B5EF4-FFF2-40B4-BE49-F238E27FC236}">
                <a16:creationId xmlns:a16="http://schemas.microsoft.com/office/drawing/2014/main" id="{82BA1E15-7434-40F7-814C-BB12DA9C60EF}"/>
              </a:ext>
            </a:extLst>
          </p:cNvPr>
          <p:cNvSpPr>
            <a:spLocks noGrp="1" noChangeArrowheads="1"/>
          </p:cNvSpPr>
          <p:nvPr>
            <p:ph type="body" idx="1"/>
          </p:nvPr>
        </p:nvSpPr>
        <p:spPr/>
        <p:txBody>
          <a:bodyPr/>
          <a:lstStyle/>
          <a:p>
            <a:r>
              <a:rPr lang="en-US" altLang="en-US"/>
              <a:t>There are two ways to center a table</a:t>
            </a:r>
          </a:p>
          <a:p>
            <a:pPr lvl="1"/>
            <a:r>
              <a:rPr lang="en-US" altLang="en-US"/>
              <a:t> Type &lt;TABLE ALIGN=CENTER&gt; </a:t>
            </a:r>
          </a:p>
          <a:p>
            <a:pPr lvl="1"/>
            <a:r>
              <a:rPr lang="en-US" altLang="en-US"/>
              <a:t>Enclose the &lt;TABLE&gt; tags in opening and closing &lt;CENTER&gt; tags</a:t>
            </a:r>
          </a:p>
        </p:txBody>
      </p:sp>
    </p:spTree>
    <p:extLst>
      <p:ext uri="{BB962C8B-B14F-4D97-AF65-F5344CB8AC3E}">
        <p14:creationId xmlns:p14="http://schemas.microsoft.com/office/powerpoint/2010/main" val="16985614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181862"/>
          </a:xfrm>
        </p:spPr>
        <p:txBody>
          <a:bodyPr/>
          <a:lstStyle/>
          <a:p>
            <a:r>
              <a:rPr lang="en-US" dirty="0"/>
              <a:t>End of Slide.</a:t>
            </a:r>
          </a:p>
        </p:txBody>
      </p:sp>
    </p:spTree>
    <p:extLst>
      <p:ext uri="{BB962C8B-B14F-4D97-AF65-F5344CB8AC3E}">
        <p14:creationId xmlns:p14="http://schemas.microsoft.com/office/powerpoint/2010/main" val="12138493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0745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837" y="296862"/>
            <a:ext cx="11887200" cy="1181862"/>
          </a:xfrm>
        </p:spPr>
        <p:txBody>
          <a:bodyPr/>
          <a:lstStyle/>
          <a:p>
            <a:r>
              <a:rPr lang="en-US" sz="7200" dirty="0"/>
              <a:t>Check your tools</a:t>
            </a:r>
          </a:p>
        </p:txBody>
      </p:sp>
      <p:pic>
        <p:nvPicPr>
          <p:cNvPr id="4" name="Picture 3" descr="A close up of a sign&#10;&#10;Description generated with very high confidence">
            <a:extLst>
              <a:ext uri="{FF2B5EF4-FFF2-40B4-BE49-F238E27FC236}">
                <a16:creationId xmlns:a16="http://schemas.microsoft.com/office/drawing/2014/main" id="{B1232659-8066-48E4-AAEB-E2633A7BA194}"/>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84237" y="2394628"/>
            <a:ext cx="2706469" cy="2125663"/>
          </a:xfrm>
          <a:prstGeom prst="rect">
            <a:avLst/>
          </a:prstGeom>
        </p:spPr>
      </p:pic>
      <p:sp>
        <p:nvSpPr>
          <p:cNvPr id="5" name="TextBox 4">
            <a:extLst>
              <a:ext uri="{FF2B5EF4-FFF2-40B4-BE49-F238E27FC236}">
                <a16:creationId xmlns:a16="http://schemas.microsoft.com/office/drawing/2014/main" id="{0BA79D81-E77D-4019-A10B-9A157D9D48DD}"/>
              </a:ext>
            </a:extLst>
          </p:cNvPr>
          <p:cNvSpPr txBox="1"/>
          <p:nvPr/>
        </p:nvSpPr>
        <p:spPr>
          <a:xfrm>
            <a:off x="122237" y="4713483"/>
            <a:ext cx="4495800" cy="849463"/>
          </a:xfrm>
          <a:prstGeom prst="rect">
            <a:avLst/>
          </a:prstGeom>
          <a:noFill/>
        </p:spPr>
        <p:txBody>
          <a:bodyPr wrap="square" lIns="182880" tIns="146304" rIns="182880" bIns="146304" rtlCol="0">
            <a:spAutoFit/>
          </a:bodyPr>
          <a:lstStyle/>
          <a:p>
            <a:r>
              <a:rPr lang="en-US" sz="3600" dirty="0"/>
              <a:t>Visual Studio Code</a:t>
            </a:r>
          </a:p>
        </p:txBody>
      </p:sp>
      <p:pic>
        <p:nvPicPr>
          <p:cNvPr id="19" name="Picture 18">
            <a:extLst>
              <a:ext uri="{FF2B5EF4-FFF2-40B4-BE49-F238E27FC236}">
                <a16:creationId xmlns:a16="http://schemas.microsoft.com/office/drawing/2014/main" id="{3BF253C4-3349-493D-8309-F69D659270A7}"/>
              </a:ext>
            </a:extLst>
          </p:cNvPr>
          <p:cNvPicPr>
            <a:picLocks noChangeAspect="1"/>
          </p:cNvPicPr>
          <p:nvPr/>
        </p:nvPicPr>
        <p:blipFill rotWithShape="1">
          <a:blip r:embed="rId5">
            <a:extLst>
              <a:ext uri="{837473B0-CC2E-450A-ABE3-18F120FF3D39}">
                <a1611:picAttrSrcUrl xmlns:a1611="http://schemas.microsoft.com/office/drawing/2016/11/main" r:id="rId6"/>
              </a:ext>
            </a:extLst>
          </a:blip>
          <a:srcRect r="72642"/>
          <a:stretch/>
        </p:blipFill>
        <p:spPr>
          <a:xfrm>
            <a:off x="5138820" y="2434430"/>
            <a:ext cx="2158834" cy="2125663"/>
          </a:xfrm>
          <a:prstGeom prst="rect">
            <a:avLst/>
          </a:prstGeom>
        </p:spPr>
      </p:pic>
      <p:sp>
        <p:nvSpPr>
          <p:cNvPr id="20" name="TextBox 19">
            <a:extLst>
              <a:ext uri="{FF2B5EF4-FFF2-40B4-BE49-F238E27FC236}">
                <a16:creationId xmlns:a16="http://schemas.microsoft.com/office/drawing/2014/main" id="{10DA3793-8308-4992-A7D0-A58FD3789EC8}"/>
              </a:ext>
            </a:extLst>
          </p:cNvPr>
          <p:cNvSpPr txBox="1"/>
          <p:nvPr/>
        </p:nvSpPr>
        <p:spPr>
          <a:xfrm>
            <a:off x="5210773" y="4682704"/>
            <a:ext cx="2049461" cy="911019"/>
          </a:xfrm>
          <a:prstGeom prst="rect">
            <a:avLst/>
          </a:prstGeom>
          <a:noFill/>
        </p:spPr>
        <p:txBody>
          <a:bodyPr wrap="square" lIns="182880" tIns="146304" rIns="182880" bIns="146304" rtlCol="0">
            <a:spAutoFit/>
          </a:bodyPr>
          <a:lstStyle/>
          <a:p>
            <a:r>
              <a:rPr lang="en-US" sz="4000" dirty="0"/>
              <a:t>XAMPP</a:t>
            </a:r>
          </a:p>
        </p:txBody>
      </p:sp>
      <p:pic>
        <p:nvPicPr>
          <p:cNvPr id="22" name="Picture 21">
            <a:extLst>
              <a:ext uri="{FF2B5EF4-FFF2-40B4-BE49-F238E27FC236}">
                <a16:creationId xmlns:a16="http://schemas.microsoft.com/office/drawing/2014/main" id="{3DB8C47F-997E-435A-A7CB-32972F44CB5A}"/>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8488150" y="2589438"/>
            <a:ext cx="3150274" cy="1897063"/>
          </a:xfrm>
          <a:prstGeom prst="rect">
            <a:avLst/>
          </a:prstGeom>
        </p:spPr>
      </p:pic>
      <p:sp>
        <p:nvSpPr>
          <p:cNvPr id="23" name="TextBox 22">
            <a:extLst>
              <a:ext uri="{FF2B5EF4-FFF2-40B4-BE49-F238E27FC236}">
                <a16:creationId xmlns:a16="http://schemas.microsoft.com/office/drawing/2014/main" id="{291E74B1-6E39-4945-89FC-07DF83A21B21}"/>
              </a:ext>
            </a:extLst>
          </p:cNvPr>
          <p:cNvSpPr txBox="1"/>
          <p:nvPr/>
        </p:nvSpPr>
        <p:spPr>
          <a:xfrm>
            <a:off x="8199437" y="4747800"/>
            <a:ext cx="4419601" cy="787908"/>
          </a:xfrm>
          <a:prstGeom prst="rect">
            <a:avLst/>
          </a:prstGeom>
          <a:noFill/>
        </p:spPr>
        <p:txBody>
          <a:bodyPr wrap="square" lIns="182880" tIns="146304" rIns="182880" bIns="146304" rtlCol="0">
            <a:spAutoFit/>
          </a:bodyPr>
          <a:lstStyle/>
          <a:p>
            <a:r>
              <a:rPr lang="en-US" sz="3200" dirty="0"/>
              <a:t>MySQL Workbench</a:t>
            </a:r>
          </a:p>
        </p:txBody>
      </p:sp>
    </p:spTree>
    <p:extLst>
      <p:ext uri="{BB962C8B-B14F-4D97-AF65-F5344CB8AC3E}">
        <p14:creationId xmlns:p14="http://schemas.microsoft.com/office/powerpoint/2010/main" val="12170818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we code….</a:t>
            </a:r>
          </a:p>
        </p:txBody>
      </p:sp>
    </p:spTree>
    <p:extLst>
      <p:ext uri="{BB962C8B-B14F-4D97-AF65-F5344CB8AC3E}">
        <p14:creationId xmlns:p14="http://schemas.microsoft.com/office/powerpoint/2010/main" val="3731309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a:t>
            </a:r>
          </a:p>
        </p:txBody>
      </p:sp>
      <p:sp>
        <p:nvSpPr>
          <p:cNvPr id="3" name="Text Placeholder 2"/>
          <p:cNvSpPr>
            <a:spLocks noGrp="1"/>
          </p:cNvSpPr>
          <p:nvPr>
            <p:ph type="body" sz="quarter" idx="12"/>
          </p:nvPr>
        </p:nvSpPr>
        <p:spPr>
          <a:xfrm>
            <a:off x="274638" y="3954463"/>
            <a:ext cx="10058401" cy="3287054"/>
          </a:xfrm>
        </p:spPr>
        <p:txBody>
          <a:bodyPr/>
          <a:lstStyle/>
          <a:p>
            <a:r>
              <a:rPr lang="en-US" dirty="0"/>
              <a:t>What is programming?</a:t>
            </a:r>
          </a:p>
          <a:p>
            <a:r>
              <a:rPr lang="en-US" dirty="0" err="1"/>
              <a:t>Apa</a:t>
            </a:r>
            <a:r>
              <a:rPr lang="en-US" dirty="0"/>
              <a:t> </a:t>
            </a:r>
            <a:r>
              <a:rPr lang="en-US" dirty="0" err="1"/>
              <a:t>itu</a:t>
            </a:r>
            <a:r>
              <a:rPr lang="en-US" dirty="0"/>
              <a:t> programming?</a:t>
            </a:r>
          </a:p>
          <a:p>
            <a:r>
              <a:rPr lang="zh-CN" altLang="en-US" dirty="0">
                <a:latin typeface="Yu Gothic UI" panose="020B0500000000000000" pitchFamily="34" charset="-128"/>
                <a:ea typeface="Yu Gothic UI" panose="020B0500000000000000" pitchFamily="34" charset="-128"/>
              </a:rPr>
              <a:t>什么是编程？</a:t>
            </a:r>
            <a:endParaRPr lang="en-US" altLang="zh-CN" dirty="0">
              <a:latin typeface="Yu Gothic UI" panose="020B0500000000000000" pitchFamily="34" charset="-128"/>
              <a:ea typeface="Yu Gothic UI" panose="020B0500000000000000" pitchFamily="34" charset="-128"/>
            </a:endParaRPr>
          </a:p>
          <a:p>
            <a:r>
              <a:rPr lang="hi-IN" altLang="zh-CN" dirty="0">
                <a:latin typeface="Yu Gothic UI" panose="020B0500000000000000" pitchFamily="34" charset="-128"/>
                <a:ea typeface="Yu Gothic UI" panose="020B0500000000000000" pitchFamily="34" charset="-128"/>
              </a:rPr>
              <a:t>प्रोग्रामिंग क्या है?</a:t>
            </a:r>
            <a:endParaRPr lang="en-US" altLang="zh-CN" dirty="0">
              <a:latin typeface="Yu Gothic UI" panose="020B0500000000000000" pitchFamily="34" charset="-128"/>
              <a:ea typeface="Yu Gothic UI" panose="020B0500000000000000" pitchFamily="34" charset="-128"/>
            </a:endParaRPr>
          </a:p>
          <a:p>
            <a:endParaRPr lang="en-US" dirty="0">
              <a:latin typeface="Yu Gothic UI" panose="020B0500000000000000" pitchFamily="34" charset="-128"/>
              <a:ea typeface="Yu Gothic UI" panose="020B0500000000000000" pitchFamily="34" charset="-128"/>
            </a:endParaRPr>
          </a:p>
          <a:p>
            <a:endParaRPr lang="en-US" dirty="0"/>
          </a:p>
        </p:txBody>
      </p:sp>
    </p:spTree>
    <p:extLst>
      <p:ext uri="{BB962C8B-B14F-4D97-AF65-F5344CB8AC3E}">
        <p14:creationId xmlns:p14="http://schemas.microsoft.com/office/powerpoint/2010/main" val="32517328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theme/theme1.xml><?xml version="1.0" encoding="utf-8"?>
<a:theme xmlns:a="http://schemas.openxmlformats.org/drawingml/2006/main" name="WHITE TEMPLAT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2015_4.potx" id="{280B0584-D3E0-4FDF-AF7B-DC9201B1C6A4}" vid="{BD0412F3-0F64-434F-968B-D425D17D0172}"/>
    </a:ext>
  </a:extLst>
</a:theme>
</file>

<file path=ppt/theme/theme2.xml><?xml version="1.0" encoding="utf-8"?>
<a:theme xmlns:a="http://schemas.openxmlformats.org/drawingml/2006/main" name="COLOR TEMPLATE">
  <a:themeElements>
    <a:clrScheme name="BT - Blue">
      <a:dk1>
        <a:srgbClr val="505050"/>
      </a:dk1>
      <a:lt1>
        <a:srgbClr val="FFFFFF"/>
      </a:lt1>
      <a:dk2>
        <a:srgbClr val="0078D7"/>
      </a:dk2>
      <a:lt2>
        <a:srgbClr val="CDF4FF"/>
      </a:lt2>
      <a:accent1>
        <a:srgbClr val="002050"/>
      </a:accent1>
      <a:accent2>
        <a:srgbClr val="D83B01"/>
      </a:accent2>
      <a:accent3>
        <a:srgbClr val="5C2D91"/>
      </a:accent3>
      <a:accent4>
        <a:srgbClr val="004B50"/>
      </a:accent4>
      <a:accent5>
        <a:srgbClr val="B4009E"/>
      </a:accent5>
      <a:accent6>
        <a:srgbClr val="32145A"/>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2015_4.potx" id="{280B0584-D3E0-4FDF-AF7B-DC9201B1C6A4}" vid="{72066CE1-B97F-4770-BA79-1EC902D820FE}"/>
    </a:ext>
  </a:extLst>
</a:theme>
</file>

<file path=ppt/theme/theme3.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panose="02020603050405020304" pitchFamily="18"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A57F4CF9-F78A-44CC-A3DD-BB8B8C1212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630a2e83-186a-4a0f-ab27-bee8a8096abc"/>
    <ds:schemaRef ds:uri="http://purl.org/dc/dcmitype/"/>
    <ds:schemaRef ds:uri="http://schemas.microsoft.com/office/infopath/2007/PartnerControls"/>
    <ds:schemaRef ds:uri="http://purl.org/dc/elements/1.1/"/>
    <ds:schemaRef ds:uri="http://schemas.microsoft.com/office/2006/documentManagement/typ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Intro To Python</Template>
  <TotalTime>1432</TotalTime>
  <Words>2764</Words>
  <Application>Microsoft Office PowerPoint</Application>
  <PresentationFormat>Custom</PresentationFormat>
  <Paragraphs>435</Paragraphs>
  <Slides>69</Slides>
  <Notes>46</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69</vt:i4>
      </vt:variant>
    </vt:vector>
  </HeadingPairs>
  <TitlesOfParts>
    <vt:vector size="82" baseType="lpstr">
      <vt:lpstr>Yu Gothic UI</vt:lpstr>
      <vt:lpstr>Arial</vt:lpstr>
      <vt:lpstr>Consolas</vt:lpstr>
      <vt:lpstr>Courier</vt:lpstr>
      <vt:lpstr>Courier New</vt:lpstr>
      <vt:lpstr>Geneva</vt:lpstr>
      <vt:lpstr>Segoe UI</vt:lpstr>
      <vt:lpstr>Segoe UI Light</vt:lpstr>
      <vt:lpstr>Times</vt:lpstr>
      <vt:lpstr>Wingdings</vt:lpstr>
      <vt:lpstr>WHITE TEMPLATE</vt:lpstr>
      <vt:lpstr>COLOR TEMPLATE</vt:lpstr>
      <vt:lpstr>Blank</vt:lpstr>
      <vt:lpstr>Intro To PHP – Your Journey Begins</vt:lpstr>
      <vt:lpstr>HI...</vt:lpstr>
      <vt:lpstr>About Me</vt:lpstr>
      <vt:lpstr>Topics for this chapter. </vt:lpstr>
      <vt:lpstr>Course Outline</vt:lpstr>
      <vt:lpstr>Github Repository</vt:lpstr>
      <vt:lpstr>Check your tools</vt:lpstr>
      <vt:lpstr>Before we code….</vt:lpstr>
      <vt:lpstr>So…</vt:lpstr>
      <vt:lpstr>Is a process that leads from an original formulation of a computing problem to executable computer programs. Programming involves activities such as analysis, developing understanding, generating algorithms, verification of requirements of algorithms including their correctness and resources consumption, and implementation (commonly referred to as coding) of algorithms in a target programming language. Source code is written in one or more programming languages. The purpose of programming is to find a sequence of instructions that will automate performing a specific task or solving a given problem. </vt:lpstr>
      <vt:lpstr>Basically….  You ask the computer to do stuff for you. </vt:lpstr>
      <vt:lpstr>Codes are not that scary. * </vt:lpstr>
      <vt:lpstr>PowerPoint Presentation</vt:lpstr>
      <vt:lpstr>Codes are not that scary.  If you know how to read them. </vt:lpstr>
      <vt:lpstr>Question : What are the language we are going to learn?</vt:lpstr>
      <vt:lpstr>Basically responsible for everything* you see in your browser.</vt:lpstr>
      <vt:lpstr>HTML </vt:lpstr>
      <vt:lpstr>PowerPoint Presentation</vt:lpstr>
      <vt:lpstr>PHP </vt:lpstr>
      <vt:lpstr>PHP</vt:lpstr>
      <vt:lpstr>SQL </vt:lpstr>
      <vt:lpstr>Lets get started. </vt:lpstr>
      <vt:lpstr>Some question.</vt:lpstr>
      <vt:lpstr>What is HTML?</vt:lpstr>
      <vt:lpstr>HTML tells browser what to do to display the Webpage</vt:lpstr>
      <vt:lpstr>Tags</vt:lpstr>
      <vt:lpstr>&lt;html&gt;&lt;/html&gt;</vt:lpstr>
      <vt:lpstr>HTML Tag </vt:lpstr>
      <vt:lpstr>Structure of a Web Page</vt:lpstr>
      <vt:lpstr>HTML Structure </vt:lpstr>
      <vt:lpstr>The &lt;TITLE&gt; Tag</vt:lpstr>
      <vt:lpstr>Text Formatting</vt:lpstr>
      <vt:lpstr>Text Formatting Tags</vt:lpstr>
      <vt:lpstr>Page Formatting</vt:lpstr>
      <vt:lpstr>Text Formatting Tags</vt:lpstr>
      <vt:lpstr>Inserting Images </vt:lpstr>
      <vt:lpstr>Inserting Images </vt:lpstr>
      <vt:lpstr>Alternate Text</vt:lpstr>
      <vt:lpstr>Alternate Text</vt:lpstr>
      <vt:lpstr>Anchors</vt:lpstr>
      <vt:lpstr>Anchors</vt:lpstr>
      <vt:lpstr>Example: Anchor</vt:lpstr>
      <vt:lpstr>Ordered Lists</vt:lpstr>
      <vt:lpstr>Ordered List</vt:lpstr>
      <vt:lpstr>Unordered List</vt:lpstr>
      <vt:lpstr>Forms – pt1</vt:lpstr>
      <vt:lpstr>Forms – pt2</vt:lpstr>
      <vt:lpstr>Form</vt:lpstr>
      <vt:lpstr>Form – pt3</vt:lpstr>
      <vt:lpstr>Creating Text Boxes</vt:lpstr>
      <vt:lpstr>Text Box Attributes</vt:lpstr>
      <vt:lpstr>Example: Text Box</vt:lpstr>
      <vt:lpstr>Creating Larger Text Areas</vt:lpstr>
      <vt:lpstr>Example: Text Area</vt:lpstr>
      <vt:lpstr>Creating Radio Buttons</vt:lpstr>
      <vt:lpstr>Example: Radio Buttons</vt:lpstr>
      <vt:lpstr>Creating Checkboxes</vt:lpstr>
      <vt:lpstr>Example: Checkboxes</vt:lpstr>
      <vt:lpstr>Creating Drop-down Menus</vt:lpstr>
      <vt:lpstr>Example: Drop-down Menu</vt:lpstr>
      <vt:lpstr>Creating a Submit Button</vt:lpstr>
      <vt:lpstr>Creating a Reset Button</vt:lpstr>
      <vt:lpstr>Tables</vt:lpstr>
      <vt:lpstr>Adding a Border</vt:lpstr>
      <vt:lpstr>Creating Simple Table</vt:lpstr>
      <vt:lpstr>Adjusting the Width</vt:lpstr>
      <vt:lpstr>Centering a Table</vt:lpstr>
      <vt:lpstr>End of Slide.</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Python – Your Journey Begins</dc:title>
  <dc:subject>&lt;Speech title here&gt;</dc:subject>
  <dc:creator>Chester Chin</dc:creator>
  <cp:keywords/>
  <dc:description>Template: Maryfj_x000d_
Formatting:_x000d_
Audience Type:</dc:description>
  <cp:lastModifiedBy>Chester Chin</cp:lastModifiedBy>
  <cp:revision>64</cp:revision>
  <dcterms:created xsi:type="dcterms:W3CDTF">2016-12-13T18:35:02Z</dcterms:created>
  <dcterms:modified xsi:type="dcterms:W3CDTF">2019-02-18T08:43:48Z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TaxCatchAll">
    <vt:lpwstr/>
  </property>
  <property fmtid="{D5CDD505-2E9C-101B-9397-08002B2CF9AE}" pid="13" name="TaxKeywordTaxHTField">
    <vt:lpwstr/>
  </property>
</Properties>
</file>