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29E-9454-4328-B60A-6B33D9D24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D873-6019-4737-8A47-CE27939C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D89C-2D7A-4696-B28F-43BE77EE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D0EFA-D7EF-4D8E-87BA-FBBC8D23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A8DD-2861-42FC-8B10-12F79C98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3C66-B581-4A05-A564-69EDA790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5DBC8-6DDB-4BDF-B383-F26026F66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2420A-1F77-4168-8B37-4D81448B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1C99-2303-4506-9815-0E421010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5E82-4ACA-4149-AE85-AD846BC74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0F9E5-BDA8-4701-AE42-1FA74B1A1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4142-6229-4B4D-AE04-0F2C5814A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F583-486E-4E5D-97D0-20A2BBCE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EE28-B7C6-4818-8A9F-34F16C54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68B6-D552-460E-9840-6F58942C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B67F-A6E1-4E47-B179-17AEF39D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3F53-8C67-4F94-85DD-555BB108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49C7-959D-4482-9C31-E358C7D1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BC55-0209-4D22-AFC3-7C7DDDB5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CEFE4-1F52-4832-902F-AB34B325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6DD5-1FA1-40EF-BCC9-9455BE27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8A5D2-E3B1-4678-A8E3-BF58113F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5E80-997C-479B-9C33-7EC136AD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4373C-1F67-4702-A92D-F5D6015E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E839-10C5-4DCC-BE2D-2AF1FC3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CAFD-A38F-4189-866D-2D28E285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6374-DFB1-4923-B570-CD0C24E7A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B1C8F-1853-4377-874F-917FBED7B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05083-3F2E-4369-BA0E-B2DF814E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F153-5444-43F7-9B2E-7C3EA626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9C355-E3A4-42C6-B9E2-C4FFF1D7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9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9ADA-437B-4E85-BC6E-DE57EAA1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2DD16-DBBA-445A-9B9F-4CA7CA94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19632-ABFD-4442-818F-2CC9D773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775E0-A4F5-48AE-8CE4-0E1190D1A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07702-AEE6-4B01-B204-A760E62B4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1F378-1E55-4380-A8D1-350CB6B1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DE470-5609-4889-8FF1-A3BF9DAB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CFE0C-E1A3-492C-8D8C-2C3E7F74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7599-B3C1-47B2-8610-855DDBF6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A0D54-866C-4A37-B466-569F005B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74B0E-40E5-42B1-9542-A93ADFE9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58031-D273-4FA0-BE0F-0D21B2B3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48AD3-4058-49E7-A5CC-02556C6E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93B25-6001-4C82-AC94-90094260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7EC6-3698-4F0B-A707-D8F8CD7E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B559-D619-4577-8FB8-1034A4C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70B8-0435-4E40-8430-1D53AFB71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BE82B-0F67-4CD2-86E8-0E4E6524C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BC82-DA5A-469A-8A2C-5FF09DA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CD462-732A-484F-B2FD-DB6EA2BD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ED5F6-43DF-4BD1-B432-284C6F9E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09F-3461-42A7-9A95-14602BCF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E8945-C991-4CDE-94DC-FD50A0BD7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5513E-B129-4C77-9B59-1668DCD2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CA77D-1054-473D-B34C-0095593B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82247-DC45-4476-AEA7-1FD182D3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D7A52-F78D-4704-BA14-45D5F71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FB01D-09CF-4B98-B891-AE46535B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9F6E-DF7D-40A0-A3ED-0BFC7B145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EEA2-CBEC-49BA-9F5D-FC80F5F63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5440-06B5-4326-80F3-7DE92FFBDA85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0BA8-D804-4220-962D-2934271D1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39F80-A1EB-48F3-A142-D240005C9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DD8E9-071F-4AB1-B846-FE6E175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9392-4DF0-4186-BD08-6E84CD1F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9392-4DF0-4186-BD08-6E84CD1F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1FB51-3ABF-4F06-AA5A-BE637E8E3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662" y="1743355"/>
            <a:ext cx="9045588" cy="37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5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9392-4DF0-4186-BD08-6E84CD1F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2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9392-4DF0-4186-BD08-6E84CD1F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0FF505DB-6422-4D4F-BFAC-1FB962231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79" y="1008862"/>
            <a:ext cx="4706692" cy="436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5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9392-4DF0-4186-BD08-6E84CD1F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9392-4DF0-4186-BD08-6E84CD1FB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5372AF4-9B57-4DFC-BDFB-1F285415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060" y="814559"/>
            <a:ext cx="7053394" cy="53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0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6E0D-4E1D-4351-BD3E-D5FB8EA69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35" y="1898869"/>
            <a:ext cx="10021897" cy="2387600"/>
          </a:xfrm>
        </p:spPr>
        <p:txBody>
          <a:bodyPr/>
          <a:lstStyle/>
          <a:p>
            <a:r>
              <a:rPr lang="en-US" dirty="0"/>
              <a:t>https://visualgo.net/en/sorting</a:t>
            </a:r>
          </a:p>
        </p:txBody>
      </p:sp>
    </p:spTree>
    <p:extLst>
      <p:ext uri="{BB962C8B-B14F-4D97-AF65-F5344CB8AC3E}">
        <p14:creationId xmlns:p14="http://schemas.microsoft.com/office/powerpoint/2010/main" val="125133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Linear Search</vt:lpstr>
      <vt:lpstr>PowerPoint Presentation</vt:lpstr>
      <vt:lpstr>Bubble Sort</vt:lpstr>
      <vt:lpstr>PowerPoint Presentation</vt:lpstr>
      <vt:lpstr>Quick Sort</vt:lpstr>
      <vt:lpstr>PowerPoint Presentation</vt:lpstr>
      <vt:lpstr>https://visualgo.net/en/sorting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</dc:title>
  <dc:creator>a-Oct-Chester Chin Sie Chian - KDU Penang17</dc:creator>
  <cp:lastModifiedBy>a-Oct-Chester Chin Sie Chian - KDU Penang17</cp:lastModifiedBy>
  <cp:revision>4</cp:revision>
  <dcterms:created xsi:type="dcterms:W3CDTF">2018-02-13T05:05:01Z</dcterms:created>
  <dcterms:modified xsi:type="dcterms:W3CDTF">2018-02-13T06:49:36Z</dcterms:modified>
</cp:coreProperties>
</file>