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4"/>
  </p:sldMasterIdLst>
  <p:notesMasterIdLst>
    <p:notesMasterId r:id="rId36"/>
  </p:notesMasterIdLst>
  <p:handoutMasterIdLst>
    <p:handoutMasterId r:id="rId37"/>
  </p:handoutMasterIdLst>
  <p:sldIdLst>
    <p:sldId id="317" r:id="rId5"/>
    <p:sldId id="866" r:id="rId6"/>
    <p:sldId id="868" r:id="rId7"/>
    <p:sldId id="869" r:id="rId8"/>
    <p:sldId id="870" r:id="rId9"/>
    <p:sldId id="872" r:id="rId10"/>
    <p:sldId id="871" r:id="rId11"/>
    <p:sldId id="873" r:id="rId12"/>
    <p:sldId id="875" r:id="rId13"/>
    <p:sldId id="874" r:id="rId14"/>
    <p:sldId id="894" r:id="rId15"/>
    <p:sldId id="895" r:id="rId16"/>
    <p:sldId id="892" r:id="rId17"/>
    <p:sldId id="893" r:id="rId18"/>
    <p:sldId id="881" r:id="rId19"/>
    <p:sldId id="876" r:id="rId20"/>
    <p:sldId id="877" r:id="rId21"/>
    <p:sldId id="878" r:id="rId22"/>
    <p:sldId id="879" r:id="rId23"/>
    <p:sldId id="880" r:id="rId24"/>
    <p:sldId id="882" r:id="rId25"/>
    <p:sldId id="859" r:id="rId26"/>
    <p:sldId id="884" r:id="rId27"/>
    <p:sldId id="885" r:id="rId28"/>
    <p:sldId id="887" r:id="rId29"/>
    <p:sldId id="883" r:id="rId30"/>
    <p:sldId id="888" r:id="rId31"/>
    <p:sldId id="889" r:id="rId32"/>
    <p:sldId id="890" r:id="rId33"/>
    <p:sldId id="891" r:id="rId34"/>
    <p:sldId id="856" r:id="rId3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7FCC27"/>
    <a:srgbClr val="FFFFFF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699" autoAdjust="0"/>
  </p:normalViewPr>
  <p:slideViewPr>
    <p:cSldViewPr snapToGrid="0">
      <p:cViewPr varScale="1">
        <p:scale>
          <a:sx n="59" d="100"/>
          <a:sy n="59" d="100"/>
        </p:scale>
        <p:origin x="114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380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th Massi" userId="478c1bcf29534cd8" providerId="LiveId" clId="{6DCE3A5A-72E8-4A46-9B4E-D15306F7F347}"/>
    <pc:docChg chg="undo custSel addSld delSld modSld sldOrd delMainMaster delSection modSection">
      <pc:chgData name="Beth Massi" userId="478c1bcf29534cd8" providerId="LiveId" clId="{6DCE3A5A-72E8-4A46-9B4E-D15306F7F347}" dt="2018-03-20T21:59:48.991" v="801" actId="20577"/>
      <pc:docMkLst>
        <pc:docMk/>
      </pc:docMkLst>
      <pc:sldChg chg="del">
        <pc:chgData name="Beth Massi" userId="478c1bcf29534cd8" providerId="LiveId" clId="{6DCE3A5A-72E8-4A46-9B4E-D15306F7F347}" dt="2018-03-20T21:24:01.388" v="28" actId="2696"/>
        <pc:sldMkLst>
          <pc:docMk/>
          <pc:sldMk cId="2225891766" sldId="260"/>
        </pc:sldMkLst>
      </pc:sldChg>
      <pc:sldChg chg="del">
        <pc:chgData name="Beth Massi" userId="478c1bcf29534cd8" providerId="LiveId" clId="{6DCE3A5A-72E8-4A46-9B4E-D15306F7F347}" dt="2018-03-20T21:23:49.038" v="14" actId="2696"/>
        <pc:sldMkLst>
          <pc:docMk/>
          <pc:sldMk cId="2641835760" sldId="263"/>
        </pc:sldMkLst>
      </pc:sldChg>
      <pc:sldChg chg="modNotesTx">
        <pc:chgData name="Beth Massi" userId="478c1bcf29534cd8" providerId="LiveId" clId="{6DCE3A5A-72E8-4A46-9B4E-D15306F7F347}" dt="2018-03-20T21:28:14.050" v="123" actId="6549"/>
        <pc:sldMkLst>
          <pc:docMk/>
          <pc:sldMk cId="410871248" sldId="267"/>
        </pc:sldMkLst>
      </pc:sldChg>
      <pc:sldChg chg="modSp add del setBg modAnim">
        <pc:chgData name="Beth Massi" userId="478c1bcf29534cd8" providerId="LiveId" clId="{6DCE3A5A-72E8-4A46-9B4E-D15306F7F347}" dt="2018-03-20T21:41:34.991" v="348" actId="20577"/>
        <pc:sldMkLst>
          <pc:docMk/>
          <pc:sldMk cId="3806715318" sldId="268"/>
        </pc:sldMkLst>
        <pc:spChg chg="mod">
          <ac:chgData name="Beth Massi" userId="478c1bcf29534cd8" providerId="LiveId" clId="{6DCE3A5A-72E8-4A46-9B4E-D15306F7F347}" dt="2018-03-20T21:40:27.697" v="342" actId="6549"/>
          <ac:spMkLst>
            <pc:docMk/>
            <pc:sldMk cId="3806715318" sldId="268"/>
            <ac:spMk id="2" creationId="{00000000-0000-0000-0000-000000000000}"/>
          </ac:spMkLst>
        </pc:spChg>
        <pc:spChg chg="mod">
          <ac:chgData name="Beth Massi" userId="478c1bcf29534cd8" providerId="LiveId" clId="{6DCE3A5A-72E8-4A46-9B4E-D15306F7F347}" dt="2018-03-20T21:40:45.826" v="343" actId="1076"/>
          <ac:spMkLst>
            <pc:docMk/>
            <pc:sldMk cId="3806715318" sldId="268"/>
            <ac:spMk id="6" creationId="{00000000-0000-0000-0000-000000000000}"/>
          </ac:spMkLst>
        </pc:spChg>
        <pc:picChg chg="mod">
          <ac:chgData name="Beth Massi" userId="478c1bcf29534cd8" providerId="LiveId" clId="{6DCE3A5A-72E8-4A46-9B4E-D15306F7F347}" dt="2018-03-20T21:40:06.722" v="339" actId="1076"/>
          <ac:picMkLst>
            <pc:docMk/>
            <pc:sldMk cId="3806715318" sldId="268"/>
            <ac:picMk id="4" creationId="{00000000-0000-0000-0000-000000000000}"/>
          </ac:picMkLst>
        </pc:picChg>
      </pc:sldChg>
      <pc:sldChg chg="del">
        <pc:chgData name="Beth Massi" userId="478c1bcf29534cd8" providerId="LiveId" clId="{6DCE3A5A-72E8-4A46-9B4E-D15306F7F347}" dt="2018-03-20T21:23:35.198" v="3" actId="2696"/>
        <pc:sldMkLst>
          <pc:docMk/>
          <pc:sldMk cId="889177076" sldId="278"/>
        </pc:sldMkLst>
      </pc:sldChg>
      <pc:sldChg chg="modSp modNotesTx">
        <pc:chgData name="Beth Massi" userId="478c1bcf29534cd8" providerId="LiveId" clId="{6DCE3A5A-72E8-4A46-9B4E-D15306F7F347}" dt="2018-03-20T21:49:32.287" v="397" actId="14100"/>
        <pc:sldMkLst>
          <pc:docMk/>
          <pc:sldMk cId="49448156" sldId="279"/>
        </pc:sldMkLst>
        <pc:spChg chg="mod">
          <ac:chgData name="Beth Massi" userId="478c1bcf29534cd8" providerId="LiveId" clId="{6DCE3A5A-72E8-4A46-9B4E-D15306F7F347}" dt="2018-03-20T21:48:53.743" v="389" actId="1076"/>
          <ac:spMkLst>
            <pc:docMk/>
            <pc:sldMk cId="49448156" sldId="279"/>
            <ac:spMk id="4" creationId="{00000000-0000-0000-0000-000000000000}"/>
          </ac:spMkLst>
        </pc:spChg>
        <pc:spChg chg="mod">
          <ac:chgData name="Beth Massi" userId="478c1bcf29534cd8" providerId="LiveId" clId="{6DCE3A5A-72E8-4A46-9B4E-D15306F7F347}" dt="2018-03-20T21:48:44.134" v="388" actId="14100"/>
          <ac:spMkLst>
            <pc:docMk/>
            <pc:sldMk cId="49448156" sldId="279"/>
            <ac:spMk id="10" creationId="{00000000-0000-0000-0000-000000000000}"/>
          </ac:spMkLst>
        </pc:spChg>
        <pc:spChg chg="mod">
          <ac:chgData name="Beth Massi" userId="478c1bcf29534cd8" providerId="LiveId" clId="{6DCE3A5A-72E8-4A46-9B4E-D15306F7F347}" dt="2018-03-20T21:48:38.356" v="387" actId="14100"/>
          <ac:spMkLst>
            <pc:docMk/>
            <pc:sldMk cId="49448156" sldId="279"/>
            <ac:spMk id="30" creationId="{00000000-0000-0000-0000-000000000000}"/>
          </ac:spMkLst>
        </pc:spChg>
        <pc:spChg chg="mod">
          <ac:chgData name="Beth Massi" userId="478c1bcf29534cd8" providerId="LiveId" clId="{6DCE3A5A-72E8-4A46-9B4E-D15306F7F347}" dt="2018-03-20T21:49:32.287" v="397" actId="14100"/>
          <ac:spMkLst>
            <pc:docMk/>
            <pc:sldMk cId="49448156" sldId="279"/>
            <ac:spMk id="37" creationId="{BC2F7037-35A1-4512-A32C-64E5ECAEE189}"/>
          </ac:spMkLst>
        </pc:spChg>
        <pc:spChg chg="mod">
          <ac:chgData name="Beth Massi" userId="478c1bcf29534cd8" providerId="LiveId" clId="{6DCE3A5A-72E8-4A46-9B4E-D15306F7F347}" dt="2018-03-20T21:49:25.602" v="396" actId="14100"/>
          <ac:spMkLst>
            <pc:docMk/>
            <pc:sldMk cId="49448156" sldId="279"/>
            <ac:spMk id="38" creationId="{B6635CF6-C36F-4C56-A0E4-973EE65C5FFC}"/>
          </ac:spMkLst>
        </pc:spChg>
        <pc:spChg chg="mod">
          <ac:chgData name="Beth Massi" userId="478c1bcf29534cd8" providerId="LiveId" clId="{6DCE3A5A-72E8-4A46-9B4E-D15306F7F347}" dt="2018-03-20T21:26:15.471" v="119" actId="6549"/>
          <ac:spMkLst>
            <pc:docMk/>
            <pc:sldMk cId="49448156" sldId="279"/>
            <ac:spMk id="39" creationId="{C0FA3E5D-C80E-4CFA-BFDE-C88EC0212DD0}"/>
          </ac:spMkLst>
        </pc:spChg>
        <pc:spChg chg="mod">
          <ac:chgData name="Beth Massi" userId="478c1bcf29534cd8" providerId="LiveId" clId="{6DCE3A5A-72E8-4A46-9B4E-D15306F7F347}" dt="2018-03-20T21:49:04.172" v="392" actId="14100"/>
          <ac:spMkLst>
            <pc:docMk/>
            <pc:sldMk cId="49448156" sldId="279"/>
            <ac:spMk id="62" creationId="{9C4FAAD4-D841-4246-B51F-69DED46E476C}"/>
          </ac:spMkLst>
        </pc:spChg>
        <pc:spChg chg="mod">
          <ac:chgData name="Beth Massi" userId="478c1bcf29534cd8" providerId="LiveId" clId="{6DCE3A5A-72E8-4A46-9B4E-D15306F7F347}" dt="2018-03-20T21:49:09.564" v="393" actId="14100"/>
          <ac:spMkLst>
            <pc:docMk/>
            <pc:sldMk cId="49448156" sldId="279"/>
            <ac:spMk id="63" creationId="{848EACA7-7F3B-4462-A8F3-BFCA71CA34B5}"/>
          </ac:spMkLst>
        </pc:spChg>
        <pc:spChg chg="mod">
          <ac:chgData name="Beth Massi" userId="478c1bcf29534cd8" providerId="LiveId" clId="{6DCE3A5A-72E8-4A46-9B4E-D15306F7F347}" dt="2018-03-20T21:49:13.610" v="394" actId="14100"/>
          <ac:spMkLst>
            <pc:docMk/>
            <pc:sldMk cId="49448156" sldId="279"/>
            <ac:spMk id="64" creationId="{99351268-B0C1-4246-9A60-90108E818956}"/>
          </ac:spMkLst>
        </pc:spChg>
        <pc:spChg chg="mod">
          <ac:chgData name="Beth Massi" userId="478c1bcf29534cd8" providerId="LiveId" clId="{6DCE3A5A-72E8-4A46-9B4E-D15306F7F347}" dt="2018-03-20T21:49:19.874" v="395" actId="14100"/>
          <ac:spMkLst>
            <pc:docMk/>
            <pc:sldMk cId="49448156" sldId="279"/>
            <ac:spMk id="65" creationId="{34542F12-3579-456B-BDF0-C79365885150}"/>
          </ac:spMkLst>
        </pc:spChg>
        <pc:grpChg chg="mod">
          <ac:chgData name="Beth Massi" userId="478c1bcf29534cd8" providerId="LiveId" clId="{6DCE3A5A-72E8-4A46-9B4E-D15306F7F347}" dt="2018-03-20T21:24:10.365" v="29" actId="14100"/>
          <ac:grpSpMkLst>
            <pc:docMk/>
            <pc:sldMk cId="49448156" sldId="279"/>
            <ac:grpSpMk id="5" creationId="{BF3C05F6-5643-4514-9015-EADA69635388}"/>
          </ac:grpSpMkLst>
        </pc:grpChg>
      </pc:sldChg>
      <pc:sldChg chg="add ord modNotesTx">
        <pc:chgData name="Beth Massi" userId="478c1bcf29534cd8" providerId="LiveId" clId="{6DCE3A5A-72E8-4A46-9B4E-D15306F7F347}" dt="2018-03-20T21:42:19.483" v="379" actId="20577"/>
        <pc:sldMkLst>
          <pc:docMk/>
          <pc:sldMk cId="711372276" sldId="283"/>
        </pc:sldMkLst>
      </pc:sldChg>
      <pc:sldChg chg="modNotesTx">
        <pc:chgData name="Beth Massi" userId="478c1bcf29534cd8" providerId="LiveId" clId="{6DCE3A5A-72E8-4A46-9B4E-D15306F7F347}" dt="2018-03-20T21:27:53.166" v="122" actId="6549"/>
        <pc:sldMkLst>
          <pc:docMk/>
          <pc:sldMk cId="2492523884" sldId="286"/>
        </pc:sldMkLst>
      </pc:sldChg>
      <pc:sldChg chg="addSp modSp add modNotesTx">
        <pc:chgData name="Beth Massi" userId="478c1bcf29534cd8" providerId="LiveId" clId="{6DCE3A5A-72E8-4A46-9B4E-D15306F7F347}" dt="2018-03-20T21:59:48.991" v="801" actId="20577"/>
        <pc:sldMkLst>
          <pc:docMk/>
          <pc:sldMk cId="921799083" sldId="288"/>
        </pc:sldMkLst>
        <pc:spChg chg="add mod">
          <ac:chgData name="Beth Massi" userId="478c1bcf29534cd8" providerId="LiveId" clId="{6DCE3A5A-72E8-4A46-9B4E-D15306F7F347}" dt="2018-03-20T21:54:49.710" v="467" actId="6549"/>
          <ac:spMkLst>
            <pc:docMk/>
            <pc:sldMk cId="921799083" sldId="288"/>
            <ac:spMk id="3" creationId="{FC7D8F6D-18A1-46A8-ACEB-63BDB8705636}"/>
          </ac:spMkLst>
        </pc:spChg>
        <pc:spChg chg="mod">
          <ac:chgData name="Beth Massi" userId="478c1bcf29534cd8" providerId="LiveId" clId="{6DCE3A5A-72E8-4A46-9B4E-D15306F7F347}" dt="2018-03-20T21:55:20.179" v="472" actId="20577"/>
          <ac:spMkLst>
            <pc:docMk/>
            <pc:sldMk cId="921799083" sldId="288"/>
            <ac:spMk id="4" creationId="{ABADB2D2-C81E-4000-942E-0EE27059D868}"/>
          </ac:spMkLst>
        </pc:spChg>
      </pc:sldChg>
      <pc:sldChg chg="modNotesTx">
        <pc:chgData name="Beth Massi" userId="478c1bcf29534cd8" providerId="LiveId" clId="{6DCE3A5A-72E8-4A46-9B4E-D15306F7F347}" dt="2018-03-20T21:27:23.593" v="120" actId="6549"/>
        <pc:sldMkLst>
          <pc:docMk/>
          <pc:sldMk cId="3493761638" sldId="290"/>
        </pc:sldMkLst>
      </pc:sldChg>
      <pc:sldChg chg="modNotesTx">
        <pc:chgData name="Beth Massi" userId="478c1bcf29534cd8" providerId="LiveId" clId="{6DCE3A5A-72E8-4A46-9B4E-D15306F7F347}" dt="2018-03-20T21:31:07.021" v="196" actId="6549"/>
        <pc:sldMkLst>
          <pc:docMk/>
          <pc:sldMk cId="1668825844" sldId="293"/>
        </pc:sldMkLst>
      </pc:sldChg>
      <pc:sldChg chg="addSp delSp modSp modNotesTx">
        <pc:chgData name="Beth Massi" userId="478c1bcf29534cd8" providerId="LiveId" clId="{6DCE3A5A-72E8-4A46-9B4E-D15306F7F347}" dt="2018-03-20T21:33:35.671" v="235" actId="6549"/>
        <pc:sldMkLst>
          <pc:docMk/>
          <pc:sldMk cId="1162146278" sldId="294"/>
        </pc:sldMkLst>
        <pc:picChg chg="add del">
          <ac:chgData name="Beth Massi" userId="478c1bcf29534cd8" providerId="LiveId" clId="{6DCE3A5A-72E8-4A46-9B4E-D15306F7F347}" dt="2018-03-20T21:33:19.341" v="203" actId="478"/>
          <ac:picMkLst>
            <pc:docMk/>
            <pc:sldMk cId="1162146278" sldId="294"/>
            <ac:picMk id="2" creationId="{679507CB-DFAC-4573-8D5B-953CDF266ECC}"/>
          </ac:picMkLst>
        </pc:picChg>
        <pc:picChg chg="add del mod">
          <ac:chgData name="Beth Massi" userId="478c1bcf29534cd8" providerId="LiveId" clId="{6DCE3A5A-72E8-4A46-9B4E-D15306F7F347}" dt="2018-03-20T21:33:18.872" v="202" actId="6549"/>
          <ac:picMkLst>
            <pc:docMk/>
            <pc:sldMk cId="1162146278" sldId="294"/>
            <ac:picMk id="10" creationId="{1A3C5B45-C481-481E-8C8C-54517987F814}"/>
          </ac:picMkLst>
        </pc:picChg>
      </pc:sldChg>
      <pc:sldChg chg="del">
        <pc:chgData name="Beth Massi" userId="478c1bcf29534cd8" providerId="LiveId" clId="{6DCE3A5A-72E8-4A46-9B4E-D15306F7F347}" dt="2018-03-20T21:23:39.952" v="7" actId="2696"/>
        <pc:sldMkLst>
          <pc:docMk/>
          <pc:sldMk cId="1561852763" sldId="300"/>
        </pc:sldMkLst>
      </pc:sldChg>
      <pc:sldChg chg="del">
        <pc:chgData name="Beth Massi" userId="478c1bcf29534cd8" providerId="LiveId" clId="{6DCE3A5A-72E8-4A46-9B4E-D15306F7F347}" dt="2018-03-20T21:23:41.564" v="8" actId="2696"/>
        <pc:sldMkLst>
          <pc:docMk/>
          <pc:sldMk cId="1954814125" sldId="301"/>
        </pc:sldMkLst>
      </pc:sldChg>
      <pc:sldChg chg="del">
        <pc:chgData name="Beth Massi" userId="478c1bcf29534cd8" providerId="LiveId" clId="{6DCE3A5A-72E8-4A46-9B4E-D15306F7F347}" dt="2018-03-20T21:23:22.789" v="0" actId="2696"/>
        <pc:sldMkLst>
          <pc:docMk/>
          <pc:sldMk cId="3618489806" sldId="302"/>
        </pc:sldMkLst>
      </pc:sldChg>
      <pc:sldChg chg="del modNotesTx">
        <pc:chgData name="Beth Massi" userId="478c1bcf29534cd8" providerId="LiveId" clId="{6DCE3A5A-72E8-4A46-9B4E-D15306F7F347}" dt="2018-03-20T21:23:30.536" v="2" actId="2696"/>
        <pc:sldMkLst>
          <pc:docMk/>
          <pc:sldMk cId="4264624648" sldId="303"/>
        </pc:sldMkLst>
      </pc:sldChg>
      <pc:sldChg chg="del">
        <pc:chgData name="Beth Massi" userId="478c1bcf29534cd8" providerId="LiveId" clId="{6DCE3A5A-72E8-4A46-9B4E-D15306F7F347}" dt="2018-03-20T21:23:46.362" v="12" actId="2696"/>
        <pc:sldMkLst>
          <pc:docMk/>
          <pc:sldMk cId="1114045476" sldId="304"/>
        </pc:sldMkLst>
      </pc:sldChg>
      <pc:sldChg chg="del">
        <pc:chgData name="Beth Massi" userId="478c1bcf29534cd8" providerId="LiveId" clId="{6DCE3A5A-72E8-4A46-9B4E-D15306F7F347}" dt="2018-03-20T21:23:47.466" v="13" actId="2696"/>
        <pc:sldMkLst>
          <pc:docMk/>
          <pc:sldMk cId="3535947413" sldId="306"/>
        </pc:sldMkLst>
      </pc:sldChg>
      <pc:sldChg chg="del">
        <pc:chgData name="Beth Massi" userId="478c1bcf29534cd8" providerId="LiveId" clId="{6DCE3A5A-72E8-4A46-9B4E-D15306F7F347}" dt="2018-03-20T21:23:42.453" v="9" actId="2696"/>
        <pc:sldMkLst>
          <pc:docMk/>
          <pc:sldMk cId="998524925" sldId="307"/>
        </pc:sldMkLst>
      </pc:sldChg>
      <pc:sldChg chg="del">
        <pc:chgData name="Beth Massi" userId="478c1bcf29534cd8" providerId="LiveId" clId="{6DCE3A5A-72E8-4A46-9B4E-D15306F7F347}" dt="2018-03-20T21:23:44.083" v="10" actId="2696"/>
        <pc:sldMkLst>
          <pc:docMk/>
          <pc:sldMk cId="498056501" sldId="309"/>
        </pc:sldMkLst>
      </pc:sldChg>
      <pc:sldChg chg="del">
        <pc:chgData name="Beth Massi" userId="478c1bcf29534cd8" providerId="LiveId" clId="{6DCE3A5A-72E8-4A46-9B4E-D15306F7F347}" dt="2018-03-20T21:23:38.419" v="6" actId="2696"/>
        <pc:sldMkLst>
          <pc:docMk/>
          <pc:sldMk cId="990085348" sldId="310"/>
        </pc:sldMkLst>
      </pc:sldChg>
      <pc:sldChg chg="del">
        <pc:chgData name="Beth Massi" userId="478c1bcf29534cd8" providerId="LiveId" clId="{6DCE3A5A-72E8-4A46-9B4E-D15306F7F347}" dt="2018-03-20T21:23:36.200" v="4" actId="2696"/>
        <pc:sldMkLst>
          <pc:docMk/>
          <pc:sldMk cId="753901108" sldId="311"/>
        </pc:sldMkLst>
      </pc:sldChg>
      <pc:sldChg chg="del">
        <pc:chgData name="Beth Massi" userId="478c1bcf29534cd8" providerId="LiveId" clId="{6DCE3A5A-72E8-4A46-9B4E-D15306F7F347}" dt="2018-03-20T21:23:37.119" v="5" actId="2696"/>
        <pc:sldMkLst>
          <pc:docMk/>
          <pc:sldMk cId="2680804071" sldId="312"/>
        </pc:sldMkLst>
      </pc:sldChg>
      <pc:sldChg chg="del">
        <pc:chgData name="Beth Massi" userId="478c1bcf29534cd8" providerId="LiveId" clId="{6DCE3A5A-72E8-4A46-9B4E-D15306F7F347}" dt="2018-03-20T21:23:45.248" v="11" actId="2696"/>
        <pc:sldMkLst>
          <pc:docMk/>
          <pc:sldMk cId="220935854" sldId="313"/>
        </pc:sldMkLst>
      </pc:sldChg>
      <pc:sldChg chg="modSp modNotesTx">
        <pc:chgData name="Beth Massi" userId="478c1bcf29534cd8" providerId="LiveId" clId="{6DCE3A5A-72E8-4A46-9B4E-D15306F7F347}" dt="2018-03-20T21:51:11.378" v="419" actId="6549"/>
        <pc:sldMkLst>
          <pc:docMk/>
          <pc:sldMk cId="4015631331" sldId="314"/>
        </pc:sldMkLst>
        <pc:spChg chg="mod">
          <ac:chgData name="Beth Massi" userId="478c1bcf29534cd8" providerId="LiveId" clId="{6DCE3A5A-72E8-4A46-9B4E-D15306F7F347}" dt="2018-03-20T21:51:11.378" v="419" actId="6549"/>
          <ac:spMkLst>
            <pc:docMk/>
            <pc:sldMk cId="4015631331" sldId="314"/>
            <ac:spMk id="4" creationId="{FCD350CA-17B9-44D5-B832-34F61CA368CD}"/>
          </ac:spMkLst>
        </pc:spChg>
      </pc:sldChg>
      <pc:sldChg chg="del">
        <pc:chgData name="Beth Massi" userId="478c1bcf29534cd8" providerId="LiveId" clId="{6DCE3A5A-72E8-4A46-9B4E-D15306F7F347}" dt="2018-03-20T21:32:00.651" v="197" actId="2696"/>
        <pc:sldMkLst>
          <pc:docMk/>
          <pc:sldMk cId="3216331177" sldId="315"/>
        </pc:sldMkLst>
      </pc:sldChg>
      <pc:sldChg chg="modNotesTx">
        <pc:chgData name="Beth Massi" userId="478c1bcf29534cd8" providerId="LiveId" clId="{6DCE3A5A-72E8-4A46-9B4E-D15306F7F347}" dt="2018-03-20T21:34:01.567" v="240" actId="20577"/>
        <pc:sldMkLst>
          <pc:docMk/>
          <pc:sldMk cId="1336262823" sldId="316"/>
        </pc:sldMkLst>
      </pc:sldChg>
      <pc:sldChg chg="del">
        <pc:chgData name="Beth Massi" userId="478c1bcf29534cd8" providerId="LiveId" clId="{6DCE3A5A-72E8-4A46-9B4E-D15306F7F347}" dt="2018-03-20T21:23:51.461" v="15" actId="2696"/>
        <pc:sldMkLst>
          <pc:docMk/>
          <pc:sldMk cId="945167913" sldId="317"/>
        </pc:sldMkLst>
      </pc:sldChg>
      <pc:sldMasterChg chg="del delSldLayout">
        <pc:chgData name="Beth Massi" userId="478c1bcf29534cd8" providerId="LiveId" clId="{6DCE3A5A-72E8-4A46-9B4E-D15306F7F347}" dt="2018-03-20T21:23:51.477" v="27" actId="2696"/>
        <pc:sldMasterMkLst>
          <pc:docMk/>
          <pc:sldMasterMk cId="1584992142" sldId="2147483751"/>
        </pc:sldMasterMkLst>
        <pc:sldLayoutChg chg="del">
          <pc:chgData name="Beth Massi" userId="478c1bcf29534cd8" providerId="LiveId" clId="{6DCE3A5A-72E8-4A46-9B4E-D15306F7F347}" dt="2018-03-20T21:23:51.461" v="16" actId="2696"/>
          <pc:sldLayoutMkLst>
            <pc:docMk/>
            <pc:sldMasterMk cId="1584992142" sldId="2147483751"/>
            <pc:sldLayoutMk cId="1749319771" sldId="2147483752"/>
          </pc:sldLayoutMkLst>
        </pc:sldLayoutChg>
        <pc:sldLayoutChg chg="del">
          <pc:chgData name="Beth Massi" userId="478c1bcf29534cd8" providerId="LiveId" clId="{6DCE3A5A-72E8-4A46-9B4E-D15306F7F347}" dt="2018-03-20T21:23:51.461" v="17" actId="2696"/>
          <pc:sldLayoutMkLst>
            <pc:docMk/>
            <pc:sldMasterMk cId="1584992142" sldId="2147483751"/>
            <pc:sldLayoutMk cId="191920327" sldId="2147483753"/>
          </pc:sldLayoutMkLst>
        </pc:sldLayoutChg>
        <pc:sldLayoutChg chg="del">
          <pc:chgData name="Beth Massi" userId="478c1bcf29534cd8" providerId="LiveId" clId="{6DCE3A5A-72E8-4A46-9B4E-D15306F7F347}" dt="2018-03-20T21:23:51.461" v="18" actId="2696"/>
          <pc:sldLayoutMkLst>
            <pc:docMk/>
            <pc:sldMasterMk cId="1584992142" sldId="2147483751"/>
            <pc:sldLayoutMk cId="1594602542" sldId="2147483754"/>
          </pc:sldLayoutMkLst>
        </pc:sldLayoutChg>
        <pc:sldLayoutChg chg="del">
          <pc:chgData name="Beth Massi" userId="478c1bcf29534cd8" providerId="LiveId" clId="{6DCE3A5A-72E8-4A46-9B4E-D15306F7F347}" dt="2018-03-20T21:23:51.461" v="19" actId="2696"/>
          <pc:sldLayoutMkLst>
            <pc:docMk/>
            <pc:sldMasterMk cId="1584992142" sldId="2147483751"/>
            <pc:sldLayoutMk cId="3705499826" sldId="2147483755"/>
          </pc:sldLayoutMkLst>
        </pc:sldLayoutChg>
        <pc:sldLayoutChg chg="del">
          <pc:chgData name="Beth Massi" userId="478c1bcf29534cd8" providerId="LiveId" clId="{6DCE3A5A-72E8-4A46-9B4E-D15306F7F347}" dt="2018-03-20T21:23:51.461" v="20" actId="2696"/>
          <pc:sldLayoutMkLst>
            <pc:docMk/>
            <pc:sldMasterMk cId="1584992142" sldId="2147483751"/>
            <pc:sldLayoutMk cId="1144200305" sldId="2147483756"/>
          </pc:sldLayoutMkLst>
        </pc:sldLayoutChg>
        <pc:sldLayoutChg chg="del">
          <pc:chgData name="Beth Massi" userId="478c1bcf29534cd8" providerId="LiveId" clId="{6DCE3A5A-72E8-4A46-9B4E-D15306F7F347}" dt="2018-03-20T21:23:51.461" v="21" actId="2696"/>
          <pc:sldLayoutMkLst>
            <pc:docMk/>
            <pc:sldMasterMk cId="1584992142" sldId="2147483751"/>
            <pc:sldLayoutMk cId="1393517213" sldId="2147483757"/>
          </pc:sldLayoutMkLst>
        </pc:sldLayoutChg>
        <pc:sldLayoutChg chg="del">
          <pc:chgData name="Beth Massi" userId="478c1bcf29534cd8" providerId="LiveId" clId="{6DCE3A5A-72E8-4A46-9B4E-D15306F7F347}" dt="2018-03-20T21:23:51.461" v="22" actId="2696"/>
          <pc:sldLayoutMkLst>
            <pc:docMk/>
            <pc:sldMasterMk cId="1584992142" sldId="2147483751"/>
            <pc:sldLayoutMk cId="3465711929" sldId="2147483758"/>
          </pc:sldLayoutMkLst>
        </pc:sldLayoutChg>
        <pc:sldLayoutChg chg="del">
          <pc:chgData name="Beth Massi" userId="478c1bcf29534cd8" providerId="LiveId" clId="{6DCE3A5A-72E8-4A46-9B4E-D15306F7F347}" dt="2018-03-20T21:23:51.461" v="23" actId="2696"/>
          <pc:sldLayoutMkLst>
            <pc:docMk/>
            <pc:sldMasterMk cId="1584992142" sldId="2147483751"/>
            <pc:sldLayoutMk cId="3708756837" sldId="2147483759"/>
          </pc:sldLayoutMkLst>
        </pc:sldLayoutChg>
        <pc:sldLayoutChg chg="del">
          <pc:chgData name="Beth Massi" userId="478c1bcf29534cd8" providerId="LiveId" clId="{6DCE3A5A-72E8-4A46-9B4E-D15306F7F347}" dt="2018-03-20T21:23:51.477" v="24" actId="2696"/>
          <pc:sldLayoutMkLst>
            <pc:docMk/>
            <pc:sldMasterMk cId="1584992142" sldId="2147483751"/>
            <pc:sldLayoutMk cId="2586189711" sldId="2147483760"/>
          </pc:sldLayoutMkLst>
        </pc:sldLayoutChg>
        <pc:sldLayoutChg chg="del">
          <pc:chgData name="Beth Massi" userId="478c1bcf29534cd8" providerId="LiveId" clId="{6DCE3A5A-72E8-4A46-9B4E-D15306F7F347}" dt="2018-03-20T21:23:51.477" v="25" actId="2696"/>
          <pc:sldLayoutMkLst>
            <pc:docMk/>
            <pc:sldMasterMk cId="1584992142" sldId="2147483751"/>
            <pc:sldLayoutMk cId="1651840357" sldId="2147483761"/>
          </pc:sldLayoutMkLst>
        </pc:sldLayoutChg>
        <pc:sldLayoutChg chg="del">
          <pc:chgData name="Beth Massi" userId="478c1bcf29534cd8" providerId="LiveId" clId="{6DCE3A5A-72E8-4A46-9B4E-D15306F7F347}" dt="2018-03-20T21:23:51.477" v="26" actId="2696"/>
          <pc:sldLayoutMkLst>
            <pc:docMk/>
            <pc:sldMasterMk cId="1584992142" sldId="2147483751"/>
            <pc:sldLayoutMk cId="3785253847" sldId="2147483762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B109183-6A97-499C-A537-A98260FD92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238" cy="481013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7B27EE-C43D-48BC-BE7F-8AA923ADF51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1"/>
            <a:ext cx="3170238" cy="481013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r">
              <a:defRPr sz="1200"/>
            </a:lvl1pPr>
          </a:lstStyle>
          <a:p>
            <a:fld id="{6A4A805B-461C-4670-9402-81E801250286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E6E46E-E7C4-451B-8240-39427C18E87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29" tIns="45715" rIns="91429" bIns="457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B97971-52EE-4BDD-A93C-B1B507E4CC5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29" tIns="45715" rIns="91429" bIns="45715" rtlCol="0" anchor="b"/>
          <a:lstStyle>
            <a:lvl1pPr algn="r">
              <a:defRPr sz="1200"/>
            </a:lvl1pPr>
          </a:lstStyle>
          <a:p>
            <a:fld id="{BE7A608B-A52C-471B-B76C-638862CCF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525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0" tIns="48325" rIns="96650" bIns="4832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8"/>
            <a:ext cx="5852160" cy="3780473"/>
          </a:xfrm>
          <a:prstGeom prst="rect">
            <a:avLst/>
          </a:prstGeom>
        </p:spPr>
        <p:txBody>
          <a:bodyPr vert="horz" lIns="96650" tIns="48325" rIns="96650" bIns="48325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1" cy="481726"/>
          </a:xfrm>
          <a:prstGeom prst="rect">
            <a:avLst/>
          </a:prstGeom>
        </p:spPr>
        <p:txBody>
          <a:bodyPr vert="horz" lIns="96650" tIns="48325" rIns="96650" bIns="48325" rtlCol="0" anchor="b"/>
          <a:lstStyle>
            <a:lvl1pPr algn="r">
              <a:defRPr sz="13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Header Placeholder 10">
            <a:extLst>
              <a:ext uri="{FF2B5EF4-FFF2-40B4-BE49-F238E27FC236}">
                <a16:creationId xmlns:a16="http://schemas.microsoft.com/office/drawing/2014/main" id="{C6085E80-0CA6-429A-827F-050AA72B63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238" cy="481013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l">
              <a:defRPr sz="1200"/>
            </a:lvl1pPr>
          </a:lstStyle>
          <a:p>
            <a:r>
              <a:rPr lang="en-US" dirty="0"/>
              <a:t>https://github.com/dotnet-presentations/home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what is .NET?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10">
            <a:extLst>
              <a:ext uri="{FF2B5EF4-FFF2-40B4-BE49-F238E27FC236}">
                <a16:creationId xmlns:a16="http://schemas.microsoft.com/office/drawing/2014/main" id="{FF939A78-2FF4-470E-8E9D-B65CE1E863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238" cy="481013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l">
              <a:defRPr sz="1200"/>
            </a:lvl1pPr>
          </a:lstStyle>
          <a:p>
            <a:r>
              <a:rPr lang="en-US" dirty="0"/>
              <a:t>https://github.com/dotnet-presentations/home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629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96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taken from the</a:t>
            </a:r>
            <a:r>
              <a:rPr lang="en-US" baseline="0" dirty="0"/>
              <a:t> blog post by Thomas Levesque</a:t>
            </a:r>
            <a:r>
              <a:rPr lang="en-US" dirty="0"/>
              <a:t>:</a:t>
            </a:r>
            <a:r>
              <a:rPr lang="en-US" baseline="0" dirty="0"/>
              <a:t> https://thomaslevesque.com/2018/03/27/understanding-the-asp-net-core-middleware-pipeline/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26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taken from the</a:t>
            </a:r>
            <a:r>
              <a:rPr lang="en-US" baseline="0" dirty="0"/>
              <a:t> </a:t>
            </a:r>
            <a:r>
              <a:rPr lang="en-US" baseline="0" dirty="0" err="1"/>
              <a:t>DotNetCurry</a:t>
            </a:r>
            <a:r>
              <a:rPr lang="en-US" baseline="0" dirty="0"/>
              <a:t> article</a:t>
            </a:r>
            <a:r>
              <a:rPr lang="en-US" dirty="0"/>
              <a:t>:</a:t>
            </a:r>
            <a:r>
              <a:rPr lang="en-US" baseline="0" dirty="0"/>
              <a:t> https://www.dotnetcurry.com/aspnet/1329/aspnet-core-11-what-is-new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721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99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13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it’s a good idea to use </a:t>
            </a:r>
            <a:r>
              <a:rPr lang="en-US" dirty="0" err="1"/>
              <a:t>HttpClientFactory</a:t>
            </a:r>
            <a:r>
              <a:rPr lang="en-US" dirty="0"/>
              <a:t>:</a:t>
            </a:r>
            <a:r>
              <a:rPr lang="en-US" baseline="0" dirty="0"/>
              <a:t> https://docs.microsoft.com/en-us/dotnet/standard/microservices-architecture/implement-resilient-applications/use-httpclientfactory-to-implement-resilient-http-requests</a:t>
            </a:r>
          </a:p>
          <a:p>
            <a:endParaRPr lang="en-US" baseline="0" dirty="0"/>
          </a:p>
          <a:p>
            <a:r>
              <a:rPr lang="en-US" baseline="0" dirty="0" err="1"/>
              <a:t>NSwag</a:t>
            </a:r>
            <a:r>
              <a:rPr lang="en-US" baseline="0" dirty="0"/>
              <a:t>: https://github.com/RicoSuter/Nswag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52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80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89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53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D58D4C-8C36-4E83-A6D0-5CCDE628C6A1}"/>
              </a:ext>
            </a:extLst>
          </p:cNvPr>
          <p:cNvSpPr txBox="1"/>
          <p:nvPr userDrawn="1"/>
        </p:nvSpPr>
        <p:spPr>
          <a:xfrm>
            <a:off x="2719659" y="1009127"/>
            <a:ext cx="7620000" cy="360560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D84138-C5D8-434E-B158-149140D533BE}"/>
              </a:ext>
            </a:extLst>
          </p:cNvPr>
          <p:cNvSpPr txBox="1"/>
          <p:nvPr userDrawn="1"/>
        </p:nvSpPr>
        <p:spPr>
          <a:xfrm>
            <a:off x="0" y="4142676"/>
            <a:ext cx="12191999" cy="196669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Free. Cross-platform. </a:t>
            </a:r>
            <a:r>
              <a:rPr lang="en-US" sz="2400" i="1" dirty="0">
                <a:solidFill>
                  <a:schemeClr val="bg2"/>
                </a:solidFill>
              </a:rPr>
              <a:t>Open source.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A developer platform for building all your apps.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400" i="1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 i="0" dirty="0">
                <a:solidFill>
                  <a:schemeClr val="bg1"/>
                </a:solidFill>
              </a:rPr>
              <a:t>www.dot.net</a:t>
            </a:r>
          </a:p>
        </p:txBody>
      </p:sp>
    </p:spTree>
    <p:extLst>
      <p:ext uri="{BB962C8B-B14F-4D97-AF65-F5344CB8AC3E}">
        <p14:creationId xmlns:p14="http://schemas.microsoft.com/office/powerpoint/2010/main" val="3612818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202088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888019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322590868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680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99697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459443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7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AD6D8B-19E8-4D03-AF4A-2ECBD7219199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CCB7245-0950-4F4D-A2A6-2963841950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BA4263D-8DDB-49FB-AF7F-346C7DC7B3F9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7500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2069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7950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12047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7144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4356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13827421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04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038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C7287-25EE-41A6-A2BD-D98C5ADAF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</a:t>
            </a:r>
            <a:r>
              <a:rPr lang="sr-Latn-BA" dirty="0"/>
              <a:t> Core Introduction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57379-948D-4845-B8BA-5CF9B789DD1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9235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6229654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200" spc="-1" dirty="0" err="1">
                <a:solidFill>
                  <a:srgbClr val="0C1937"/>
                </a:solidFill>
              </a:rPr>
              <a:t>ConfigureServices</a:t>
            </a:r>
            <a:endParaRPr lang="en-US" sz="3200" spc="-1" dirty="0">
              <a:solidFill>
                <a:srgbClr val="0C1937"/>
              </a:solidFill>
            </a:endParaRPr>
          </a:p>
          <a:p>
            <a:pPr marL="579446" lvl="1" indent="-342900">
              <a:lnSpc>
                <a:spcPct val="100000"/>
              </a:lnSpc>
              <a:spcBef>
                <a:spcPts val="1001"/>
              </a:spcBef>
            </a:pPr>
            <a:r>
              <a:rPr lang="en-US" sz="2000" spc="-1" dirty="0">
                <a:solidFill>
                  <a:srgbClr val="0C1937"/>
                </a:solidFill>
              </a:rPr>
              <a:t>Dependency Injection configuration</a:t>
            </a:r>
          </a:p>
          <a:p>
            <a:pPr marL="791093" lvl="2" indent="-342900">
              <a:lnSpc>
                <a:spcPct val="100000"/>
              </a:lnSpc>
              <a:spcBef>
                <a:spcPts val="1001"/>
              </a:spcBef>
            </a:pPr>
            <a:r>
              <a:rPr lang="en-US" sz="1600" spc="-1" dirty="0" err="1">
                <a:solidFill>
                  <a:srgbClr val="0C1937"/>
                </a:solidFill>
              </a:rPr>
              <a:t>services.AddTransient</a:t>
            </a:r>
            <a:r>
              <a:rPr lang="en-US" sz="1600" spc="-1" dirty="0">
                <a:solidFill>
                  <a:srgbClr val="0C1937"/>
                </a:solidFill>
              </a:rPr>
              <a:t>()</a:t>
            </a:r>
          </a:p>
          <a:p>
            <a:pPr marL="791093" lvl="2" indent="-342900">
              <a:lnSpc>
                <a:spcPct val="100000"/>
              </a:lnSpc>
              <a:spcBef>
                <a:spcPts val="1001"/>
              </a:spcBef>
            </a:pPr>
            <a:r>
              <a:rPr lang="en-US" sz="1600" spc="-1" dirty="0" err="1">
                <a:solidFill>
                  <a:srgbClr val="0C1937"/>
                </a:solidFill>
              </a:rPr>
              <a:t>services.AddScoped</a:t>
            </a:r>
            <a:r>
              <a:rPr lang="en-US" sz="1600" spc="-1" dirty="0">
                <a:solidFill>
                  <a:srgbClr val="0C1937"/>
                </a:solidFill>
              </a:rPr>
              <a:t>()</a:t>
            </a:r>
          </a:p>
          <a:p>
            <a:pPr marL="791093" lvl="2" indent="-342900">
              <a:lnSpc>
                <a:spcPct val="100000"/>
              </a:lnSpc>
              <a:spcBef>
                <a:spcPts val="1001"/>
              </a:spcBef>
            </a:pPr>
            <a:r>
              <a:rPr lang="en-US" sz="1600" spc="-1" dirty="0" err="1">
                <a:solidFill>
                  <a:srgbClr val="0C1937"/>
                </a:solidFill>
              </a:rPr>
              <a:t>services.AddSingleton</a:t>
            </a:r>
            <a:r>
              <a:rPr lang="en-US" sz="1600" spc="-1" dirty="0">
                <a:solidFill>
                  <a:srgbClr val="0C1937"/>
                </a:solidFill>
              </a:rPr>
              <a:t>()</a:t>
            </a:r>
          </a:p>
          <a:p>
            <a:pPr marL="579446" lvl="1" indent="-342900">
              <a:lnSpc>
                <a:spcPct val="100000"/>
              </a:lnSpc>
              <a:spcBef>
                <a:spcPts val="1001"/>
              </a:spcBef>
            </a:pPr>
            <a:r>
              <a:rPr lang="en-US" sz="2000" spc="-1" dirty="0">
                <a:solidFill>
                  <a:srgbClr val="0C1937"/>
                </a:solidFill>
              </a:rPr>
              <a:t>Adding predefined services</a:t>
            </a:r>
          </a:p>
          <a:p>
            <a:pPr marL="791093" lvl="2" indent="-342900">
              <a:lnSpc>
                <a:spcPct val="100000"/>
              </a:lnSpc>
              <a:spcBef>
                <a:spcPts val="1001"/>
              </a:spcBef>
            </a:pPr>
            <a:r>
              <a:rPr lang="en-US" sz="1600" spc="-1" dirty="0" err="1">
                <a:solidFill>
                  <a:srgbClr val="0C1937"/>
                </a:solidFill>
              </a:rPr>
              <a:t>services.AddMvc</a:t>
            </a:r>
            <a:r>
              <a:rPr lang="en-US" sz="1600" spc="-1" dirty="0">
                <a:solidFill>
                  <a:srgbClr val="0C1937"/>
                </a:solidFill>
              </a:rPr>
              <a:t>()</a:t>
            </a:r>
          </a:p>
          <a:p>
            <a:pPr marL="791093" lvl="2" indent="-342900">
              <a:lnSpc>
                <a:spcPct val="100000"/>
              </a:lnSpc>
              <a:spcBef>
                <a:spcPts val="1001"/>
              </a:spcBef>
            </a:pPr>
            <a:r>
              <a:rPr lang="en-US" sz="1600" spc="-1" dirty="0" err="1">
                <a:solidFill>
                  <a:srgbClr val="0C1937"/>
                </a:solidFill>
              </a:rPr>
              <a:t>services.AddAuthentication</a:t>
            </a:r>
            <a:r>
              <a:rPr lang="en-US" sz="1600" spc="-1" dirty="0">
                <a:solidFill>
                  <a:srgbClr val="0C1937"/>
                </a:solidFill>
              </a:rPr>
              <a:t>()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200" spc="-1" dirty="0">
                <a:solidFill>
                  <a:srgbClr val="0C1937"/>
                </a:solidFill>
              </a:rPr>
              <a:t>Configure</a:t>
            </a:r>
          </a:p>
          <a:p>
            <a:pPr marL="579446" lvl="1" indent="-342900">
              <a:lnSpc>
                <a:spcPct val="100000"/>
              </a:lnSpc>
              <a:spcBef>
                <a:spcPts val="1001"/>
              </a:spcBef>
            </a:pPr>
            <a:r>
              <a:rPr lang="en-US" sz="2000" spc="-1" dirty="0">
                <a:solidFill>
                  <a:srgbClr val="0C1937"/>
                </a:solidFill>
              </a:rPr>
              <a:t>Defining middleware pipeline</a:t>
            </a:r>
          </a:p>
          <a:p>
            <a:pPr marL="791093" lvl="2" indent="-342900">
              <a:lnSpc>
                <a:spcPct val="100000"/>
              </a:lnSpc>
              <a:spcBef>
                <a:spcPts val="1001"/>
              </a:spcBef>
            </a:pPr>
            <a:r>
              <a:rPr lang="en-US" sz="1600" spc="-1" dirty="0" err="1">
                <a:solidFill>
                  <a:srgbClr val="0C1937"/>
                </a:solidFill>
              </a:rPr>
              <a:t>app.UseRouting</a:t>
            </a:r>
            <a:r>
              <a:rPr lang="en-US" sz="1600" spc="-1" dirty="0">
                <a:solidFill>
                  <a:srgbClr val="0C1937"/>
                </a:solidFill>
              </a:rPr>
              <a:t>()</a:t>
            </a:r>
          </a:p>
          <a:p>
            <a:pPr marL="791093" lvl="2" indent="-342900">
              <a:lnSpc>
                <a:spcPct val="100000"/>
              </a:lnSpc>
              <a:spcBef>
                <a:spcPts val="1001"/>
              </a:spcBef>
            </a:pPr>
            <a:r>
              <a:rPr lang="en-US" sz="1600" spc="-1" dirty="0" err="1">
                <a:solidFill>
                  <a:srgbClr val="0C1937"/>
                </a:solidFill>
              </a:rPr>
              <a:t>app.UseMvc</a:t>
            </a:r>
            <a:r>
              <a:rPr lang="en-US" sz="1600" spc="-1" dirty="0">
                <a:solidFill>
                  <a:srgbClr val="0C1937"/>
                </a:solidFill>
              </a:rPr>
              <a:t>()</a:t>
            </a:r>
          </a:p>
          <a:p>
            <a:pPr marL="791093" lvl="2" indent="-342900">
              <a:lnSpc>
                <a:spcPct val="100000"/>
              </a:lnSpc>
              <a:spcBef>
                <a:spcPts val="1001"/>
              </a:spcBef>
            </a:pPr>
            <a:r>
              <a:rPr lang="en-US" sz="1600" spc="-1" dirty="0" err="1">
                <a:solidFill>
                  <a:srgbClr val="0C1937"/>
                </a:solidFill>
              </a:rPr>
              <a:t>app.UseEndpoints</a:t>
            </a:r>
            <a:r>
              <a:rPr lang="en-US" sz="1600" spc="-1" dirty="0">
                <a:solidFill>
                  <a:srgbClr val="0C1937"/>
                </a:solidFill>
              </a:rPr>
              <a:t>()</a:t>
            </a:r>
          </a:p>
          <a:p>
            <a:pPr marL="579446" lvl="1" indent="-342900">
              <a:lnSpc>
                <a:spcPct val="100000"/>
              </a:lnSpc>
              <a:spcBef>
                <a:spcPts val="1001"/>
              </a:spcBef>
            </a:pPr>
            <a:endParaRPr lang="en-US" sz="2000" spc="-1" dirty="0">
              <a:solidFill>
                <a:srgbClr val="0C1937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Startup class</a:t>
            </a:r>
          </a:p>
        </p:txBody>
      </p:sp>
    </p:spTree>
    <p:extLst>
      <p:ext uri="{BB962C8B-B14F-4D97-AF65-F5344CB8AC3E}">
        <p14:creationId xmlns:p14="http://schemas.microsoft.com/office/powerpoint/2010/main" val="66388645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842736"/>
          </a:xfrm>
        </p:spPr>
        <p:txBody>
          <a:bodyPr/>
          <a:lstStyle/>
          <a:p>
            <a:r>
              <a:rPr lang="sr-Latn-BA" dirty="0"/>
              <a:t>Host.CreateDefaultBuilder()</a:t>
            </a:r>
          </a:p>
          <a:p>
            <a:r>
              <a:rPr lang="sr-Latn-BA" dirty="0"/>
              <a:t>IConfiguration</a:t>
            </a:r>
          </a:p>
          <a:p>
            <a:r>
              <a:rPr lang="sr-Latn-BA" dirty="0"/>
              <a:t>appsettings.json</a:t>
            </a:r>
          </a:p>
          <a:p>
            <a:pPr lvl="1"/>
            <a:r>
              <a:rPr lang="sr-Latn-BA" dirty="0"/>
              <a:t>appsettings.Development.json</a:t>
            </a:r>
          </a:p>
          <a:p>
            <a:pPr lvl="1"/>
            <a:r>
              <a:rPr lang="sr-Latn-BA" dirty="0"/>
              <a:t>appsettings.Production.json</a:t>
            </a:r>
          </a:p>
          <a:p>
            <a:r>
              <a:rPr lang="sr-Latn-BA" dirty="0"/>
              <a:t>User secrets</a:t>
            </a:r>
          </a:p>
          <a:p>
            <a:r>
              <a:rPr lang="sr-Latn-BA" dirty="0"/>
              <a:t>Environment variables</a:t>
            </a:r>
          </a:p>
          <a:p>
            <a:r>
              <a:rPr lang="sr-Latn-BA" dirty="0"/>
              <a:t>Command line arguments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</p:spTree>
    <p:extLst>
      <p:ext uri="{BB962C8B-B14F-4D97-AF65-F5344CB8AC3E}">
        <p14:creationId xmlns:p14="http://schemas.microsoft.com/office/powerpoint/2010/main" val="3975805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249864"/>
          </a:xfrm>
        </p:spPr>
        <p:txBody>
          <a:bodyPr/>
          <a:lstStyle/>
          <a:p>
            <a:r>
              <a:rPr lang="sr-Latn-BA" dirty="0"/>
              <a:t>ILogger, ILogger&lt;T&gt;</a:t>
            </a:r>
          </a:p>
          <a:p>
            <a:pPr lvl="1"/>
            <a:r>
              <a:rPr lang="sr-Latn-BA" dirty="0"/>
              <a:t>_logger.LogInformation()</a:t>
            </a:r>
          </a:p>
          <a:p>
            <a:pPr lvl="1"/>
            <a:r>
              <a:rPr lang="sr-Latn-BA" dirty="0"/>
              <a:t>_logger.LogDebug()</a:t>
            </a:r>
          </a:p>
          <a:p>
            <a:pPr lvl="1"/>
            <a:r>
              <a:rPr lang="sr-Latn-BA" dirty="0"/>
              <a:t>_logger.LogError()</a:t>
            </a:r>
          </a:p>
          <a:p>
            <a:r>
              <a:rPr lang="sr-Latn-BA" dirty="0"/>
              <a:t>Console logger</a:t>
            </a:r>
          </a:p>
          <a:p>
            <a:r>
              <a:rPr lang="sr-Latn-BA" dirty="0"/>
              <a:t>Debug logger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</a:t>
            </a:r>
          </a:p>
        </p:txBody>
      </p:sp>
    </p:spTree>
    <p:extLst>
      <p:ext uri="{BB962C8B-B14F-4D97-AF65-F5344CB8AC3E}">
        <p14:creationId xmlns:p14="http://schemas.microsoft.com/office/powerpoint/2010/main" val="10653774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467616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3600" spc="-1" dirty="0">
                <a:solidFill>
                  <a:srgbClr val="0C1937"/>
                </a:solidFill>
              </a:rPr>
              <a:t>Mapping URLs to code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3600" spc="-1" dirty="0">
                <a:solidFill>
                  <a:srgbClr val="0C1937"/>
                </a:solidFill>
              </a:rPr>
              <a:t>Conventions and attribute based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3600" spc="-1" dirty="0">
                <a:solidFill>
                  <a:srgbClr val="0C1937"/>
                </a:solidFill>
              </a:rPr>
              <a:t>Works for any server type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3600" spc="-1" dirty="0">
                <a:solidFill>
                  <a:srgbClr val="0C1937"/>
                </a:solidFill>
              </a:rPr>
              <a:t>app.UseRouting()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3600" spc="-1" dirty="0">
                <a:solidFill>
                  <a:srgbClr val="0C1937"/>
                </a:solidFill>
              </a:rPr>
              <a:t>app.UseEndpoints(...)</a:t>
            </a:r>
            <a:endParaRPr lang="en-US" sz="3600" spc="-1" dirty="0">
              <a:solidFill>
                <a:srgbClr val="0C1937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</p:spTree>
    <p:extLst>
      <p:ext uri="{BB962C8B-B14F-4D97-AF65-F5344CB8AC3E}">
        <p14:creationId xmlns:p14="http://schemas.microsoft.com/office/powerpoint/2010/main" val="295501279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467616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3600" spc="-1" dirty="0">
                <a:solidFill>
                  <a:srgbClr val="0C1937"/>
                </a:solidFill>
              </a:rPr>
              <a:t>wwwroot folder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3600" spc="-1" dirty="0">
                <a:solidFill>
                  <a:srgbClr val="0C1937"/>
                </a:solidFill>
              </a:rPr>
              <a:t>app.UseStaticFiles()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3600" spc="-1" dirty="0">
                <a:solidFill>
                  <a:srgbClr val="0C1937"/>
                </a:solidFill>
              </a:rPr>
              <a:t>app.UseDirectoryBrowser()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3600" spc="-1" dirty="0">
                <a:solidFill>
                  <a:srgbClr val="0C1937"/>
                </a:solidFill>
              </a:rPr>
              <a:t>app.UseDefaultFiles()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3600" spc="-1" dirty="0">
                <a:solidFill>
                  <a:srgbClr val="0C1937"/>
                </a:solidFill>
              </a:rPr>
              <a:t>app.UseFileServer()</a:t>
            </a:r>
            <a:endParaRPr lang="en-US" sz="3600" spc="-1" dirty="0">
              <a:solidFill>
                <a:srgbClr val="0C1937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files</a:t>
            </a:r>
          </a:p>
        </p:txBody>
      </p:sp>
    </p:spTree>
    <p:extLst>
      <p:ext uri="{BB962C8B-B14F-4D97-AF65-F5344CB8AC3E}">
        <p14:creationId xmlns:p14="http://schemas.microsoft.com/office/powerpoint/2010/main" val="298749880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</p:spTree>
    <p:extLst>
      <p:ext uri="{BB962C8B-B14F-4D97-AF65-F5344CB8AC3E}">
        <p14:creationId xmlns:p14="http://schemas.microsoft.com/office/powerpoint/2010/main" val="186729475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727700"/>
          </a:xfrm>
        </p:spPr>
        <p:txBody>
          <a:bodyPr/>
          <a:lstStyle/>
          <a:p>
            <a:r>
              <a:rPr lang="en-US" dirty="0"/>
              <a:t>Model View Controller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263" y="1916877"/>
            <a:ext cx="4481474" cy="492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06242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975657"/>
          </a:xfrm>
        </p:spPr>
        <p:txBody>
          <a:bodyPr/>
          <a:lstStyle/>
          <a:p>
            <a:r>
              <a:rPr lang="en-US" dirty="0"/>
              <a:t>Inherit Controller class (or not)</a:t>
            </a:r>
          </a:p>
          <a:p>
            <a:r>
              <a:rPr lang="en-US" dirty="0"/>
              <a:t>Have action methods</a:t>
            </a:r>
          </a:p>
          <a:p>
            <a:pPr lvl="1"/>
            <a:r>
              <a:rPr lang="en-US" dirty="0"/>
              <a:t>Endpoints with URLs</a:t>
            </a:r>
          </a:p>
          <a:p>
            <a:pPr lvl="1"/>
            <a:r>
              <a:rPr lang="en-US" dirty="0"/>
              <a:t>Triggered with HTTP verbs</a:t>
            </a:r>
          </a:p>
          <a:p>
            <a:pPr lvl="2"/>
            <a:r>
              <a:rPr lang="en-US" dirty="0"/>
              <a:t>GET, POST, PUT, DELETE…</a:t>
            </a:r>
          </a:p>
          <a:p>
            <a:pPr lvl="1"/>
            <a:r>
              <a:rPr lang="en-US" dirty="0"/>
              <a:t>Can have input parameters</a:t>
            </a:r>
          </a:p>
          <a:p>
            <a:pPr lvl="2"/>
            <a:r>
              <a:rPr lang="en-US" dirty="0"/>
              <a:t>processed with model binding</a:t>
            </a:r>
          </a:p>
          <a:p>
            <a:pPr lvl="1"/>
            <a:r>
              <a:rPr lang="en-US" dirty="0"/>
              <a:t>Can return</a:t>
            </a:r>
          </a:p>
          <a:p>
            <a:pPr lvl="2"/>
            <a:r>
              <a:rPr lang="en-US" dirty="0"/>
              <a:t>views or </a:t>
            </a:r>
          </a:p>
          <a:p>
            <a:pPr lvl="2"/>
            <a:r>
              <a:rPr lang="en-US" dirty="0"/>
              <a:t>raw data using content negotiation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Controllers</a:t>
            </a:r>
          </a:p>
        </p:txBody>
      </p:sp>
    </p:spTree>
    <p:extLst>
      <p:ext uri="{BB962C8B-B14F-4D97-AF65-F5344CB8AC3E}">
        <p14:creationId xmlns:p14="http://schemas.microsoft.com/office/powerpoint/2010/main" val="311064874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179157"/>
          </a:xfrm>
        </p:spPr>
        <p:txBody>
          <a:bodyPr/>
          <a:lstStyle/>
          <a:p>
            <a:r>
              <a:rPr lang="en-US" dirty="0"/>
              <a:t>Models</a:t>
            </a:r>
          </a:p>
          <a:p>
            <a:pPr lvl="1"/>
            <a:r>
              <a:rPr lang="en-US" dirty="0"/>
              <a:t>Domain data</a:t>
            </a:r>
          </a:p>
          <a:p>
            <a:pPr lvl="1"/>
            <a:r>
              <a:rPr lang="en-US" dirty="0"/>
              <a:t>Can be loaded from DB</a:t>
            </a:r>
          </a:p>
          <a:p>
            <a:pPr lvl="1"/>
            <a:r>
              <a:rPr lang="en-US" dirty="0"/>
              <a:t>Can have validation</a:t>
            </a:r>
          </a:p>
          <a:p>
            <a:r>
              <a:rPr lang="en-US" dirty="0"/>
              <a:t>View Models</a:t>
            </a:r>
          </a:p>
          <a:p>
            <a:pPr lvl="1"/>
            <a:r>
              <a:rPr lang="en-US" dirty="0"/>
              <a:t>Or input models, or display models, or DTOs…</a:t>
            </a:r>
          </a:p>
          <a:p>
            <a:pPr lvl="1"/>
            <a:r>
              <a:rPr lang="en-US" dirty="0"/>
              <a:t>Subset of data designed according to the view needs</a:t>
            </a:r>
          </a:p>
          <a:p>
            <a:pPr lvl="1"/>
            <a:r>
              <a:rPr lang="en-US" dirty="0"/>
              <a:t>Subset of data that user will send in request (input model)</a:t>
            </a:r>
          </a:p>
          <a:p>
            <a:pPr lvl="1"/>
            <a:r>
              <a:rPr lang="en-US" dirty="0"/>
              <a:t>Input models should have validation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&amp; View Models</a:t>
            </a:r>
          </a:p>
        </p:txBody>
      </p:sp>
    </p:spTree>
    <p:extLst>
      <p:ext uri="{BB962C8B-B14F-4D97-AF65-F5344CB8AC3E}">
        <p14:creationId xmlns:p14="http://schemas.microsoft.com/office/powerpoint/2010/main" val="393836328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598147"/>
          </a:xfrm>
        </p:spPr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cshtml</a:t>
            </a:r>
            <a:r>
              <a:rPr lang="en-US" dirty="0"/>
              <a:t> files</a:t>
            </a:r>
          </a:p>
          <a:p>
            <a:r>
              <a:rPr lang="en-US" dirty="0"/>
              <a:t>Syntax for embedding server-side code into web pages</a:t>
            </a:r>
          </a:p>
          <a:p>
            <a:r>
              <a:rPr lang="en-US" dirty="0"/>
              <a:t>Razor markup + C# + HTML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</a:t>
            </a:r>
          </a:p>
        </p:txBody>
      </p:sp>
    </p:spTree>
    <p:extLst>
      <p:ext uri="{BB962C8B-B14F-4D97-AF65-F5344CB8AC3E}">
        <p14:creationId xmlns:p14="http://schemas.microsoft.com/office/powerpoint/2010/main" val="225603693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216016671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273973"/>
          </a:xfrm>
        </p:spPr>
        <p:txBody>
          <a:bodyPr/>
          <a:lstStyle/>
          <a:p>
            <a:r>
              <a:rPr lang="en-US" dirty="0"/>
              <a:t>Enable server-side code to participate in creating and rendering of HTML elements</a:t>
            </a:r>
          </a:p>
          <a:p>
            <a:pPr lvl="1"/>
            <a:r>
              <a:rPr lang="en-US" dirty="0"/>
              <a:t>&lt;label asp-for=“</a:t>
            </a:r>
            <a:r>
              <a:rPr lang="en-US" dirty="0" err="1"/>
              <a:t>Product.Name</a:t>
            </a:r>
            <a:r>
              <a:rPr lang="en-US" dirty="0"/>
              <a:t>”&gt;&lt;/label&gt;</a:t>
            </a:r>
          </a:p>
          <a:p>
            <a:pPr lvl="1"/>
            <a:r>
              <a:rPr lang="en-US" dirty="0"/>
              <a:t>&lt;label for=“</a:t>
            </a:r>
            <a:r>
              <a:rPr lang="en-US" dirty="0" err="1"/>
              <a:t>Product_Name</a:t>
            </a:r>
            <a:r>
              <a:rPr lang="en-US" dirty="0"/>
              <a:t>”&gt;&lt;/label&gt;</a:t>
            </a:r>
          </a:p>
          <a:p>
            <a:r>
              <a:rPr lang="en-US" dirty="0"/>
              <a:t>Nicer syntax comparing to </a:t>
            </a:r>
            <a:br>
              <a:rPr lang="en-US" dirty="0"/>
            </a:br>
            <a:r>
              <a:rPr lang="en-US" dirty="0"/>
              <a:t>HTML helpers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610" y="2753352"/>
            <a:ext cx="4761390" cy="410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04628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410968"/>
          </a:xfrm>
        </p:spPr>
        <p:txBody>
          <a:bodyPr/>
          <a:lstStyle/>
          <a:p>
            <a:r>
              <a:rPr lang="en-US" sz="3600" dirty="0"/>
              <a:t>Doesn’t use model binding</a:t>
            </a:r>
          </a:p>
          <a:p>
            <a:r>
              <a:rPr lang="en-US" sz="3600" dirty="0"/>
              <a:t>Can have parameters and business logic</a:t>
            </a:r>
          </a:p>
          <a:p>
            <a:r>
              <a:rPr lang="en-US" sz="3600" dirty="0"/>
              <a:t>Has a C# class and a view</a:t>
            </a:r>
          </a:p>
          <a:p>
            <a:r>
              <a:rPr lang="en-US" sz="3600" dirty="0"/>
              <a:t>For reusable parts of the view:</a:t>
            </a:r>
          </a:p>
          <a:p>
            <a:pPr lvl="1"/>
            <a:r>
              <a:rPr lang="en-US" sz="2000" dirty="0"/>
              <a:t>Login panel</a:t>
            </a:r>
          </a:p>
          <a:p>
            <a:pPr lvl="1"/>
            <a:r>
              <a:rPr lang="en-US" sz="2000" dirty="0"/>
              <a:t>Shopping cart</a:t>
            </a:r>
          </a:p>
          <a:p>
            <a:pPr lvl="1"/>
            <a:r>
              <a:rPr lang="en-US" sz="2000" dirty="0"/>
              <a:t>Tag cloud</a:t>
            </a:r>
          </a:p>
          <a:p>
            <a:pPr lvl="1"/>
            <a:r>
              <a:rPr lang="en-US" sz="2000" dirty="0"/>
              <a:t>Dynamic menus</a:t>
            </a:r>
          </a:p>
          <a:p>
            <a:pPr lvl="1"/>
            <a:r>
              <a:rPr lang="en-US" sz="2000" dirty="0"/>
              <a:t>…</a:t>
            </a:r>
          </a:p>
          <a:p>
            <a:r>
              <a:rPr lang="en-US" sz="3600" dirty="0"/>
              <a:t>&lt;</a:t>
            </a:r>
            <a:r>
              <a:rPr lang="en-US" sz="3600" dirty="0" err="1"/>
              <a:t>wc:my-component</a:t>
            </a:r>
            <a:r>
              <a:rPr lang="en-US" sz="3600" dirty="0"/>
              <a:t> parameter1=“value1”&gt;</a:t>
            </a:r>
            <a:br>
              <a:rPr lang="en-US" sz="3600" dirty="0"/>
            </a:br>
            <a:r>
              <a:rPr lang="en-US" sz="3600" dirty="0"/>
              <a:t>&lt;/</a:t>
            </a:r>
            <a:r>
              <a:rPr lang="en-US" sz="3600" dirty="0" err="1"/>
              <a:t>wc:my-component</a:t>
            </a:r>
            <a:r>
              <a:rPr lang="en-US" sz="3600" dirty="0"/>
              <a:t>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Components</a:t>
            </a:r>
          </a:p>
        </p:txBody>
      </p:sp>
    </p:spTree>
    <p:extLst>
      <p:ext uri="{BB962C8B-B14F-4D97-AF65-F5344CB8AC3E}">
        <p14:creationId xmlns:p14="http://schemas.microsoft.com/office/powerpoint/2010/main" val="1791974956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API</a:t>
            </a:r>
          </a:p>
        </p:txBody>
      </p:sp>
    </p:spTree>
    <p:extLst>
      <p:ext uri="{BB962C8B-B14F-4D97-AF65-F5344CB8AC3E}">
        <p14:creationId xmlns:p14="http://schemas.microsoft.com/office/powerpoint/2010/main" val="1148764586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718821"/>
          </a:xfrm>
        </p:spPr>
        <p:txBody>
          <a:bodyPr/>
          <a:lstStyle/>
          <a:p>
            <a:r>
              <a:rPr lang="en-US" dirty="0"/>
              <a:t>Same controllers</a:t>
            </a:r>
          </a:p>
          <a:p>
            <a:r>
              <a:rPr lang="en-US" dirty="0"/>
              <a:t>Same models</a:t>
            </a:r>
          </a:p>
          <a:p>
            <a:r>
              <a:rPr lang="en-US" dirty="0"/>
              <a:t>Similar View Models</a:t>
            </a:r>
          </a:p>
          <a:p>
            <a:r>
              <a:rPr lang="en-US" dirty="0"/>
              <a:t>No Views - raw data returned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to MVC</a:t>
            </a:r>
          </a:p>
        </p:txBody>
      </p:sp>
    </p:spTree>
    <p:extLst>
      <p:ext uri="{BB962C8B-B14F-4D97-AF65-F5344CB8AC3E}">
        <p14:creationId xmlns:p14="http://schemas.microsoft.com/office/powerpoint/2010/main" val="232806759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382529"/>
          </a:xfrm>
        </p:spPr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ApiController</a:t>
            </a:r>
            <a:r>
              <a:rPr lang="en-US" dirty="0"/>
              <a:t>] attribute</a:t>
            </a:r>
          </a:p>
          <a:p>
            <a:r>
              <a:rPr lang="en-US" dirty="0"/>
              <a:t>ActionResult&lt;T&gt;</a:t>
            </a:r>
          </a:p>
          <a:p>
            <a:r>
              <a:rPr lang="en-US" dirty="0"/>
              <a:t>API convention classes</a:t>
            </a:r>
          </a:p>
          <a:p>
            <a:r>
              <a:rPr lang="en-US" dirty="0"/>
              <a:t>API analyzers</a:t>
            </a:r>
          </a:p>
          <a:p>
            <a:r>
              <a:rPr lang="en-US" dirty="0"/>
              <a:t>Swagger / Open API specification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Conventions</a:t>
            </a:r>
          </a:p>
        </p:txBody>
      </p:sp>
    </p:spTree>
    <p:extLst>
      <p:ext uri="{BB962C8B-B14F-4D97-AF65-F5344CB8AC3E}">
        <p14:creationId xmlns:p14="http://schemas.microsoft.com/office/powerpoint/2010/main" val="87196215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515321"/>
          </a:xfrm>
        </p:spPr>
        <p:txBody>
          <a:bodyPr/>
          <a:lstStyle/>
          <a:p>
            <a:r>
              <a:rPr lang="en-US" dirty="0"/>
              <a:t>SPA clients (Aurelia, Angular, React, </a:t>
            </a:r>
            <a:r>
              <a:rPr lang="en-US" dirty="0" err="1"/>
              <a:t>Vue</a:t>
            </a:r>
            <a:r>
              <a:rPr lang="en-US" dirty="0"/>
              <a:t>…)</a:t>
            </a:r>
          </a:p>
          <a:p>
            <a:r>
              <a:rPr lang="en-US" dirty="0"/>
              <a:t>Mobile clients (Android, iOS…)</a:t>
            </a:r>
          </a:p>
          <a:p>
            <a:r>
              <a:rPr lang="en-US" dirty="0"/>
              <a:t>.NET Clients</a:t>
            </a:r>
          </a:p>
          <a:p>
            <a:pPr lvl="1"/>
            <a:r>
              <a:rPr lang="en-US" dirty="0" err="1"/>
              <a:t>HttpClient</a:t>
            </a:r>
            <a:endParaRPr lang="en-US" dirty="0"/>
          </a:p>
          <a:p>
            <a:pPr lvl="1"/>
            <a:r>
              <a:rPr lang="en-US" dirty="0" err="1"/>
              <a:t>HttpClientFactory</a:t>
            </a:r>
            <a:endParaRPr lang="en-US" dirty="0"/>
          </a:p>
          <a:p>
            <a:r>
              <a:rPr lang="en-US" dirty="0"/>
              <a:t>Swagger code generation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Clients</a:t>
            </a:r>
          </a:p>
        </p:txBody>
      </p:sp>
    </p:spTree>
    <p:extLst>
      <p:ext uri="{BB962C8B-B14F-4D97-AF65-F5344CB8AC3E}">
        <p14:creationId xmlns:p14="http://schemas.microsoft.com/office/powerpoint/2010/main" val="1344039264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access &amp; auth</a:t>
            </a:r>
          </a:p>
        </p:txBody>
      </p:sp>
    </p:spTree>
    <p:extLst>
      <p:ext uri="{BB962C8B-B14F-4D97-AF65-F5344CB8AC3E}">
        <p14:creationId xmlns:p14="http://schemas.microsoft.com/office/powerpoint/2010/main" val="3241744816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373779"/>
          </a:xfrm>
        </p:spPr>
        <p:txBody>
          <a:bodyPr/>
          <a:lstStyle/>
          <a:p>
            <a:r>
              <a:rPr lang="en-US" dirty="0"/>
              <a:t>ORM - Object-Relational Mapper</a:t>
            </a:r>
          </a:p>
          <a:p>
            <a:r>
              <a:rPr lang="en-US" dirty="0"/>
              <a:t>Mapping models to </a:t>
            </a:r>
            <a:r>
              <a:rPr lang="en-US" dirty="0" err="1"/>
              <a:t>db</a:t>
            </a:r>
            <a:endParaRPr lang="en-US" dirty="0"/>
          </a:p>
          <a:p>
            <a:r>
              <a:rPr lang="en-US" dirty="0"/>
              <a:t>LINQ for queries (or raw SQL)</a:t>
            </a:r>
          </a:p>
          <a:p>
            <a:r>
              <a:rPr lang="en-US" dirty="0"/>
              <a:t>Multiple databases supported</a:t>
            </a:r>
          </a:p>
          <a:p>
            <a:pPr lvl="1"/>
            <a:r>
              <a:rPr lang="en-US" dirty="0"/>
              <a:t>SQL Server, SQLite, </a:t>
            </a:r>
            <a:r>
              <a:rPr lang="en-US" dirty="0" err="1"/>
              <a:t>InMemory</a:t>
            </a:r>
            <a:endParaRPr lang="en-US" dirty="0"/>
          </a:p>
          <a:p>
            <a:pPr lvl="1"/>
            <a:r>
              <a:rPr lang="en-US" dirty="0" err="1"/>
              <a:t>CosmosDB</a:t>
            </a:r>
            <a:endParaRPr lang="en-US" dirty="0"/>
          </a:p>
          <a:p>
            <a:pPr lvl="1"/>
            <a:r>
              <a:rPr lang="en-US" dirty="0"/>
              <a:t>PostgreSQL, MySQL, Maria</a:t>
            </a:r>
          </a:p>
          <a:p>
            <a:pPr lvl="1"/>
            <a:r>
              <a:rPr lang="en-US" dirty="0"/>
              <a:t>Oracle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DB versioning and migrations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Core</a:t>
            </a:r>
          </a:p>
        </p:txBody>
      </p:sp>
    </p:spTree>
    <p:extLst>
      <p:ext uri="{BB962C8B-B14F-4D97-AF65-F5344CB8AC3E}">
        <p14:creationId xmlns:p14="http://schemas.microsoft.com/office/powerpoint/2010/main" val="1840762588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718821"/>
          </a:xfrm>
        </p:spPr>
        <p:txBody>
          <a:bodyPr/>
          <a:lstStyle/>
          <a:p>
            <a:r>
              <a:rPr lang="en-US" dirty="0"/>
              <a:t>Authentication middleware</a:t>
            </a:r>
          </a:p>
          <a:p>
            <a:r>
              <a:rPr lang="en-US" dirty="0"/>
              <a:t>Authorization middleware</a:t>
            </a:r>
          </a:p>
          <a:p>
            <a:r>
              <a:rPr lang="en-US" dirty="0"/>
              <a:t>[Authorize] filters</a:t>
            </a:r>
          </a:p>
          <a:p>
            <a:r>
              <a:rPr lang="en-US" dirty="0"/>
              <a:t>OAuth 2.0 &amp; OpenID Connect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&amp; Authorization</a:t>
            </a:r>
          </a:p>
        </p:txBody>
      </p:sp>
    </p:spTree>
    <p:extLst>
      <p:ext uri="{BB962C8B-B14F-4D97-AF65-F5344CB8AC3E}">
        <p14:creationId xmlns:p14="http://schemas.microsoft.com/office/powerpoint/2010/main" val="1343108934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710072"/>
          </a:xfrm>
        </p:spPr>
        <p:txBody>
          <a:bodyPr/>
          <a:lstStyle/>
          <a:p>
            <a:r>
              <a:rPr lang="en-US" dirty="0"/>
              <a:t>Local authentication</a:t>
            </a:r>
          </a:p>
          <a:p>
            <a:pPr lvl="1"/>
            <a:r>
              <a:rPr lang="en-US" dirty="0"/>
              <a:t>username and password</a:t>
            </a:r>
          </a:p>
          <a:p>
            <a:r>
              <a:rPr lang="en-US" dirty="0"/>
              <a:t>OpenID authentication</a:t>
            </a:r>
          </a:p>
          <a:p>
            <a:pPr lvl="1"/>
            <a:r>
              <a:rPr lang="en-US" dirty="0"/>
              <a:t>Google, Microsoft, Twitter, Facebook…</a:t>
            </a:r>
          </a:p>
          <a:p>
            <a:r>
              <a:rPr lang="en-US" dirty="0"/>
              <a:t>Federated authentication</a:t>
            </a:r>
          </a:p>
          <a:p>
            <a:pPr lvl="1"/>
            <a:r>
              <a:rPr lang="en-US" dirty="0"/>
              <a:t>Active Directory, Azure AD, Windows authentication…</a:t>
            </a:r>
          </a:p>
          <a:p>
            <a:r>
              <a:rPr lang="en-US" dirty="0"/>
              <a:t>Full solution</a:t>
            </a:r>
          </a:p>
          <a:p>
            <a:pPr lvl="1"/>
            <a:r>
              <a:rPr lang="en-US" dirty="0"/>
              <a:t>Views and logic for user registration and authentication</a:t>
            </a:r>
          </a:p>
          <a:p>
            <a:pPr lvl="1"/>
            <a:r>
              <a:rPr lang="en-US" dirty="0"/>
              <a:t>Scaffolding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Identity</a:t>
            </a:r>
          </a:p>
        </p:txBody>
      </p:sp>
    </p:spTree>
    <p:extLst>
      <p:ext uri="{BB962C8B-B14F-4D97-AF65-F5344CB8AC3E}">
        <p14:creationId xmlns:p14="http://schemas.microsoft.com/office/powerpoint/2010/main" val="4464118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149854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C1937"/>
                </a:solidFill>
              </a:rPr>
              <a:t>Multiplatform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C1937"/>
                </a:solidFill>
              </a:rPr>
              <a:t>Real open-source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C1937"/>
                </a:solidFill>
              </a:rPr>
              <a:t>Performance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C1937"/>
                </a:solidFill>
              </a:rPr>
              <a:t>Languages - C#, F#...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C1937"/>
                </a:solidFill>
              </a:rPr>
              <a:t>New configuration system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C1937"/>
                </a:solidFill>
              </a:rPr>
              <a:t>Easy to use with Docker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Benefits</a:t>
            </a:r>
          </a:p>
        </p:txBody>
      </p:sp>
    </p:spTree>
    <p:extLst>
      <p:ext uri="{BB962C8B-B14F-4D97-AF65-F5344CB8AC3E}">
        <p14:creationId xmlns:p14="http://schemas.microsoft.com/office/powerpoint/2010/main" val="4130158565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391407"/>
          </a:xfrm>
        </p:spPr>
        <p:txBody>
          <a:bodyPr/>
          <a:lstStyle/>
          <a:p>
            <a:r>
              <a:rPr lang="en-US" dirty="0"/>
              <a:t>Advanced scenarios</a:t>
            </a:r>
          </a:p>
          <a:p>
            <a:r>
              <a:rPr lang="en-US" dirty="0"/>
              <a:t>OAuth 2.0 and OpenID Connect server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Server</a:t>
            </a:r>
          </a:p>
        </p:txBody>
      </p:sp>
    </p:spTree>
    <p:extLst>
      <p:ext uri="{BB962C8B-B14F-4D97-AF65-F5344CB8AC3E}">
        <p14:creationId xmlns:p14="http://schemas.microsoft.com/office/powerpoint/2010/main" val="4259412252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1826975"/>
          </a:xfrm>
        </p:spPr>
        <p:txBody>
          <a:bodyPr/>
          <a:lstStyle/>
          <a:p>
            <a:r>
              <a:rPr lang="en-US" dirty="0"/>
              <a:t>Thanks!</a:t>
            </a:r>
            <a:br>
              <a:rPr lang="en-US" dirty="0"/>
            </a:br>
            <a:r>
              <a:rPr lang="en-US" sz="4800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91288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149854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C1937"/>
                </a:solidFill>
              </a:rPr>
              <a:t>Side by side execution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C1937"/>
                </a:solidFill>
              </a:rPr>
              <a:t>Joined MVC and Web API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C1937"/>
                </a:solidFill>
              </a:rPr>
              <a:t>Excellent for REST APIs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C1937"/>
                </a:solidFill>
              </a:rPr>
              <a:t>Plays great with modern web tools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 err="1">
                <a:solidFill>
                  <a:srgbClr val="0C1937"/>
                </a:solidFill>
              </a:rPr>
              <a:t>Blazor</a:t>
            </a:r>
            <a:r>
              <a:rPr lang="en-US" sz="3600" spc="-1" dirty="0">
                <a:solidFill>
                  <a:srgbClr val="0C1937"/>
                </a:solidFill>
              </a:rPr>
              <a:t> - full-stack C#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C1937"/>
                </a:solidFill>
              </a:rPr>
              <a:t>Part of the .NET future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Benefits (cont.)</a:t>
            </a:r>
          </a:p>
        </p:txBody>
      </p:sp>
    </p:spTree>
    <p:extLst>
      <p:ext uri="{BB962C8B-B14F-4D97-AF65-F5344CB8AC3E}">
        <p14:creationId xmlns:p14="http://schemas.microsoft.com/office/powerpoint/2010/main" val="69366654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</p:spTree>
    <p:extLst>
      <p:ext uri="{BB962C8B-B14F-4D97-AF65-F5344CB8AC3E}">
        <p14:creationId xmlns:p14="http://schemas.microsoft.com/office/powerpoint/2010/main" val="343518483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03140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C1937"/>
                </a:solidFill>
              </a:rPr>
              <a:t>.</a:t>
            </a:r>
            <a:r>
              <a:rPr lang="en-US" sz="3600" spc="-1" dirty="0" err="1">
                <a:solidFill>
                  <a:srgbClr val="0C1937"/>
                </a:solidFill>
              </a:rPr>
              <a:t>csproj</a:t>
            </a:r>
            <a:r>
              <a:rPr lang="en-US" sz="3600" spc="-1" dirty="0">
                <a:solidFill>
                  <a:srgbClr val="0C1937"/>
                </a:solidFill>
              </a:rPr>
              <a:t> SDK project file type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C1937"/>
                </a:solidFill>
              </a:rPr>
              <a:t>Lot simpler than in .NET Framework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C1937"/>
                </a:solidFill>
              </a:rPr>
              <a:t>Configure project properties and dependencies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files</a:t>
            </a:r>
          </a:p>
        </p:txBody>
      </p:sp>
    </p:spTree>
    <p:extLst>
      <p:ext uri="{BB962C8B-B14F-4D97-AF65-F5344CB8AC3E}">
        <p14:creationId xmlns:p14="http://schemas.microsoft.com/office/powerpoint/2010/main" val="197527780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 pipeline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440" y="1189176"/>
            <a:ext cx="8737120" cy="559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56107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 pipeline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02" y="1242969"/>
            <a:ext cx="10471951" cy="561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49678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598147"/>
          </a:xfrm>
        </p:spPr>
        <p:txBody>
          <a:bodyPr/>
          <a:lstStyle/>
          <a:p>
            <a:r>
              <a:rPr lang="en-US" dirty="0"/>
              <a:t>Inversion of Control (</a:t>
            </a:r>
            <a:r>
              <a:rPr lang="en-US" dirty="0" err="1"/>
              <a:t>IoC</a:t>
            </a:r>
            <a:r>
              <a:rPr lang="en-US" dirty="0"/>
              <a:t>) between classes and dependencies</a:t>
            </a:r>
          </a:p>
          <a:p>
            <a:r>
              <a:rPr lang="en-US" dirty="0"/>
              <a:t>Lifetime - transient, scoped, singleton</a:t>
            </a:r>
          </a:p>
          <a:p>
            <a:r>
              <a:rPr lang="en-US" dirty="0"/>
              <a:t>Services (dependencies) registered in Startup class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96586473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Dotnet_Template">
  <a:themeElements>
    <a:clrScheme name="Dotnet">
      <a:dk1>
        <a:srgbClr val="505050"/>
      </a:dk1>
      <a:lt1>
        <a:srgbClr val="FFFFFF"/>
      </a:lt1>
      <a:dk2>
        <a:srgbClr val="7030A0"/>
      </a:dk2>
      <a:lt2>
        <a:srgbClr val="F2F2F2"/>
      </a:lt2>
      <a:accent1>
        <a:srgbClr val="7030A0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0" ma:contentTypeDescription="Create a new document." ma:contentTypeScope="" ma:versionID="e1162cc15dbfb914ec52a789942caef8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158813283217a5160f6383901b0d05a5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345A321A-8CE3-45D5-9A72-BB0D8FA29E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3E43D6-DB2F-4C33-A8C8-D28F777A5DE7}">
  <ds:schemaRefs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sharepoint/v3"/>
    <ds:schemaRef ds:uri="http://schemas.openxmlformats.org/package/2006/metadata/core-properties"/>
    <ds:schemaRef ds:uri="11245976-3b4d-4794-a754-317688483df2"/>
    <ds:schemaRef ds:uri="http://purl.org/dc/terms/"/>
    <ds:schemaRef ds:uri="569b343d-e775-480b-9b2b-6a6986deb9b0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DotnetTeam_PresentationTemplate</Template>
  <TotalTime>6519</TotalTime>
  <Words>756</Words>
  <Application>Microsoft Office PowerPoint</Application>
  <PresentationFormat>Widescreen</PresentationFormat>
  <Paragraphs>180</Paragraphs>
  <Slides>31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Consolas</vt:lpstr>
      <vt:lpstr>Segoe UI</vt:lpstr>
      <vt:lpstr>Segoe UI Light</vt:lpstr>
      <vt:lpstr>Wingdings</vt:lpstr>
      <vt:lpstr>1_Dotnet_Template</vt:lpstr>
      <vt:lpstr>ASP.NET Core Introduction</vt:lpstr>
      <vt:lpstr>Benefits</vt:lpstr>
      <vt:lpstr>ASP.NET Core Benefits</vt:lpstr>
      <vt:lpstr>ASP.NET Core Benefits (cont.)</vt:lpstr>
      <vt:lpstr>Basics</vt:lpstr>
      <vt:lpstr>Project files</vt:lpstr>
      <vt:lpstr>Middleware pipeline</vt:lpstr>
      <vt:lpstr>Middleware pipeline</vt:lpstr>
      <vt:lpstr>Dependency Injection</vt:lpstr>
      <vt:lpstr>Startup class</vt:lpstr>
      <vt:lpstr>Configuration</vt:lpstr>
      <vt:lpstr>Logging</vt:lpstr>
      <vt:lpstr>Routing</vt:lpstr>
      <vt:lpstr>Static files</vt:lpstr>
      <vt:lpstr>MVC</vt:lpstr>
      <vt:lpstr>MVC</vt:lpstr>
      <vt:lpstr>Controllers</vt:lpstr>
      <vt:lpstr>Models &amp; View Models</vt:lpstr>
      <vt:lpstr>Razor</vt:lpstr>
      <vt:lpstr>Tag Helpers</vt:lpstr>
      <vt:lpstr>Web Components</vt:lpstr>
      <vt:lpstr>Web API</vt:lpstr>
      <vt:lpstr>Similar to MVC</vt:lpstr>
      <vt:lpstr>Conventions</vt:lpstr>
      <vt:lpstr>Clients</vt:lpstr>
      <vt:lpstr>Data access &amp; auth</vt:lpstr>
      <vt:lpstr>Entity Framework Core</vt:lpstr>
      <vt:lpstr>Authentication &amp; Authorization</vt:lpstr>
      <vt:lpstr>ASP.NET Core Identity</vt:lpstr>
      <vt:lpstr>Identity Server</vt:lpstr>
      <vt:lpstr>Thanks!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Chester Chin</cp:lastModifiedBy>
  <cp:revision>119</cp:revision>
  <cp:lastPrinted>2018-03-26T22:33:58Z</cp:lastPrinted>
  <dcterms:created xsi:type="dcterms:W3CDTF">2018-01-09T22:22:16Z</dcterms:created>
  <dcterms:modified xsi:type="dcterms:W3CDTF">2019-11-15T16:21:12Z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0x01010022F88B0CCF1BBA489747F146E6B5E06D</vt:lpwstr>
  </property>
  <property fmtid="{D5CDD505-2E9C-101B-9397-08002B2CF9AE}" pid="3" name="MSIP_Label_87ba5c36-b7cf-4793-bbc2-bd5b3a9f95ca_Enabled">
    <vt:lpwstr>True</vt:lpwstr>
  </property>
  <property fmtid="{D5CDD505-2E9C-101B-9397-08002B2CF9AE}" pid="4" name="MSIP_Label_87ba5c36-b7cf-4793-bbc2-bd5b3a9f95ca_SiteId">
    <vt:lpwstr>72f988bf-86f1-41af-91ab-2d7cd011db47</vt:lpwstr>
  </property>
  <property fmtid="{D5CDD505-2E9C-101B-9397-08002B2CF9AE}" pid="5" name="MSIP_Label_87ba5c36-b7cf-4793-bbc2-bd5b3a9f95ca_Owner">
    <vt:lpwstr>bethma@microsoft.com</vt:lpwstr>
  </property>
  <property fmtid="{D5CDD505-2E9C-101B-9397-08002B2CF9AE}" pid="6" name="MSIP_Label_87ba5c36-b7cf-4793-bbc2-bd5b3a9f95ca_SetDate">
    <vt:lpwstr>2018-03-20T23:54:01.5151036Z</vt:lpwstr>
  </property>
  <property fmtid="{D5CDD505-2E9C-101B-9397-08002B2CF9AE}" pid="7" name="MSIP_Label_87ba5c36-b7cf-4793-bbc2-bd5b3a9f95ca_Name">
    <vt:lpwstr>Non-Business</vt:lpwstr>
  </property>
  <property fmtid="{D5CDD505-2E9C-101B-9397-08002B2CF9AE}" pid="8" name="MSIP_Label_87ba5c36-b7cf-4793-bbc2-bd5b3a9f95ca_Application">
    <vt:lpwstr>Microsoft Azure Information Protection</vt:lpwstr>
  </property>
  <property fmtid="{D5CDD505-2E9C-101B-9397-08002B2CF9AE}" pid="9" name="MSIP_Label_87ba5c36-b7cf-4793-bbc2-bd5b3a9f95ca_Extended_MSFT_Method">
    <vt:lpwstr>Manual</vt:lpwstr>
  </property>
  <property fmtid="{D5CDD505-2E9C-101B-9397-08002B2CF9AE}" pid="10" name="Sensitivity">
    <vt:lpwstr>Non-Business</vt:lpwstr>
  </property>
</Properties>
</file>