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20" r:id="rId6"/>
    <p:sldId id="321" r:id="rId7"/>
    <p:sldId id="377" r:id="rId8"/>
    <p:sldId id="378" r:id="rId9"/>
    <p:sldId id="379" r:id="rId10"/>
    <p:sldId id="380" r:id="rId11"/>
    <p:sldId id="292" r:id="rId12"/>
    <p:sldId id="293" r:id="rId13"/>
    <p:sldId id="375" r:id="rId14"/>
    <p:sldId id="376" r:id="rId15"/>
    <p:sldId id="296" r:id="rId16"/>
    <p:sldId id="410" r:id="rId17"/>
    <p:sldId id="374" r:id="rId18"/>
    <p:sldId id="398" r:id="rId19"/>
    <p:sldId id="399" r:id="rId20"/>
    <p:sldId id="402" r:id="rId21"/>
    <p:sldId id="401" r:id="rId22"/>
    <p:sldId id="405" r:id="rId23"/>
    <p:sldId id="404" r:id="rId24"/>
    <p:sldId id="408" r:id="rId25"/>
    <p:sldId id="407" r:id="rId26"/>
    <p:sldId id="409" r:id="rId27"/>
    <p:sldId id="318" r:id="rId28"/>
    <p:sldId id="319" r:id="rId29"/>
    <p:sldId id="396" r:id="rId30"/>
    <p:sldId id="397" r:id="rId31"/>
    <p:sldId id="324" r:id="rId32"/>
    <p:sldId id="325" r:id="rId33"/>
    <p:sldId id="383" r:id="rId34"/>
    <p:sldId id="384" r:id="rId35"/>
    <p:sldId id="385" r:id="rId36"/>
    <p:sldId id="388" r:id="rId37"/>
    <p:sldId id="387" r:id="rId38"/>
    <p:sldId id="391" r:id="rId39"/>
    <p:sldId id="390" r:id="rId40"/>
    <p:sldId id="394" r:id="rId41"/>
    <p:sldId id="393" r:id="rId42"/>
    <p:sldId id="395" r:id="rId43"/>
    <p:sldId id="322" r:id="rId44"/>
    <p:sldId id="323" r:id="rId45"/>
    <p:sldId id="381" r:id="rId46"/>
    <p:sldId id="382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320"/>
            <p14:sldId id="321"/>
            <p14:sldId id="377"/>
            <p14:sldId id="378"/>
            <p14:sldId id="379"/>
            <p14:sldId id="380"/>
            <p14:sldId id="292"/>
            <p14:sldId id="293"/>
            <p14:sldId id="375"/>
            <p14:sldId id="376"/>
            <p14:sldId id="296"/>
            <p14:sldId id="410"/>
            <p14:sldId id="374"/>
            <p14:sldId id="398"/>
            <p14:sldId id="399"/>
            <p14:sldId id="402"/>
            <p14:sldId id="401"/>
            <p14:sldId id="405"/>
            <p14:sldId id="404"/>
            <p14:sldId id="408"/>
            <p14:sldId id="407"/>
            <p14:sldId id="409"/>
            <p14:sldId id="318"/>
            <p14:sldId id="319"/>
            <p14:sldId id="396"/>
            <p14:sldId id="397"/>
            <p14:sldId id="324"/>
            <p14:sldId id="325"/>
            <p14:sldId id="383"/>
            <p14:sldId id="384"/>
            <p14:sldId id="385"/>
            <p14:sldId id="388"/>
            <p14:sldId id="387"/>
            <p14:sldId id="391"/>
            <p14:sldId id="390"/>
            <p14:sldId id="394"/>
            <p14:sldId id="393"/>
            <p14:sldId id="395"/>
            <p14:sldId id="322"/>
            <p14:sldId id="323"/>
            <p14:sldId id="381"/>
            <p14:sldId id="38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57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15808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MagnifyShape201705111431580947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15812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PTLabsMagnifyAreaGroup201705111431584090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0" y="11"/>
            <a:ext cx="9144000" cy="6857978"/>
          </a:xfrm>
          <a:prstGeom prst="rect">
            <a:avLst/>
          </a:prstGeom>
        </p:spPr>
      </p:pic>
      <p:pic>
        <p:nvPicPr>
          <p:cNvPr id="11" name="PPTLabsMagnifyAreaGroup20170511143158409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PTLabsMagnifyAreaGroup201705111431584090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1584872"/>
          <p:cNvPicPr>
            <a:picLocks/>
          </p:cNvPicPr>
          <p:nvPr/>
        </p:nvPicPr>
        <p:blipFill>
          <a:blip r:embed="rId3"/>
          <a:srcRect l="12499" t="10648" r="51707" b="53559"/>
          <a:stretch>
            <a:fillRect/>
          </a:stretch>
        </p:blipFill>
        <p:spPr>
          <a:xfrm>
            <a:off x="1142747" y="730099"/>
            <a:ext cx="3272973" cy="2454722"/>
          </a:xfrm>
          <a:prstGeom prst="rect">
            <a:avLst/>
          </a:prstGeom>
        </p:spPr>
      </p:pic>
      <p:pic>
        <p:nvPicPr>
          <p:cNvPr id="5" name="PPTIndicator20170511143158474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02967 0.1072864 0.09802967 0.1072864 0.1960593 0.2145728 E" pathEditMode="relative" ptsTypes="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379" y="2793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802969 -0.1072864 -0.09802969 -0.1072864 -0.1960594 -0.2145728 E" pathEditMode="relative" ptsTypes="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533315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53331525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1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8" name="PPTLabsMagnifyShape201904121153331575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2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9" name="PPTLabsMagnifyShape20190412115333160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3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10" name="PPTLabsMagnifyShape20190412115333164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4</a:t>
            </a:r>
            <a:endParaRPr lang="en-SG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533317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53336383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5333676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Indicator20190412115333674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333678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363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3" name="PPTIndicator20190412115333700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33423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363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6" name="PPTLabsMagnifyAreaGroup2019041211533363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" name="PPTIndicator20190412115334287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33420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416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3" y="-4759577"/>
            <a:ext cx="48345137" cy="36257512"/>
          </a:xfrm>
          <a:prstGeom prst="rect">
            <a:avLst/>
          </a:prstGeom>
        </p:spPr>
      </p:pic>
      <p:pic>
        <p:nvPicPr>
          <p:cNvPr id="3" name="PPTIndicator2019041211533422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33487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416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6" name="PPTLabsMagnifyAreaGroup2019041211533416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" name="PPTIndicator20190412115334887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33483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479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" name="PPTIndicator20190412115334866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33548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4792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6" name="PPTLabsMagnifyAreaGroup20190412115334792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" name="PPTIndicator2019041211533550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33545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3354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" name="PPTIndicator20190412115335484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9041211533550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5335415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PTLabsMagnifyAreaGroup20190412115335415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559" y="-7090474"/>
            <a:ext cx="18597966" cy="13948474"/>
          </a:xfrm>
          <a:prstGeom prst="rect">
            <a:avLst/>
          </a:prstGeom>
        </p:spPr>
      </p:pic>
      <p:pic>
        <p:nvPicPr>
          <p:cNvPr id="3" name="PPTIndicator20190412115335534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</a:t>
            </a:r>
            <a:r>
              <a:rPr lang="en-SG" dirty="0" smtClean="0"/>
              <a:t>True</a:t>
            </a:r>
            <a:endParaRPr lang="en-SG" dirty="0"/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525727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52572835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1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8" name="PPTLabsMagnifyShape201904121152572964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2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9" name="PPTLabsMagnifyShape20190412115257300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3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10" name="PPTLabsMagnifyShape20190412115257304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4</a:t>
            </a:r>
            <a:endParaRPr lang="en-SG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525731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5" name="PPTLabsMagnifyAreaGroup20190412115259779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PPTLabsMagnifyAreaGroup20190412115259779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559" y="-7090474"/>
            <a:ext cx="18597966" cy="13948474"/>
          </a:xfrm>
          <a:prstGeom prst="rect">
            <a:avLst/>
          </a:prstGeom>
        </p:spPr>
      </p:pic>
      <p:pic>
        <p:nvPicPr>
          <p:cNvPr id="32" name="PPTLabsMagnifyAreaGroup2019041211525977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0" name="PPTLabsMagnifyAreaGroup20190412115259178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31" name="PPTLabsMagnifyAreaGroup20190412115259178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9" name="PPTLabsMagnifyAreaGroup2019041211525917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7" name="PPTLabsMagnifyAreaGroup2019041211525848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28" name="PPTLabsMagnifyAreaGroup2019041211525848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6" name="PPTLabsMagnifyAreaGroup2019041211525848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4" name="PPTLabsMagnifyAreaGroup2019041211525793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25" name="PPTLabsMagnifyAreaGroup2019041211525793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3" name="PPTLabsMagnifyAreaGroup2019041211525793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52579320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5257970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PTIndicator20190412115257965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34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" fill="hold"/>
                                        <p:tgtEl>
                                          <p:spTgt spid="24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400" fill="hold"/>
                                        <p:tgtEl>
                                          <p:spTgt spid="24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59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" fill="hold"/>
                                        <p:tgtEl>
                                          <p:spTgt spid="27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6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400" fill="hold"/>
                                        <p:tgtEl>
                                          <p:spTgt spid="27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84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9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" fill="hold"/>
                                        <p:tgtEl>
                                          <p:spTgt spid="35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True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38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512953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51295368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1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8" name="PPTLabsMagnifyShape201904121151295488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2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9" name="PPTLabsMagnifyShape201904121151295528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3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10" name="PPTLabsMagnifyShape201904121151295558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4</a:t>
            </a:r>
            <a:endParaRPr lang="en-SG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5129567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51301981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5130240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7760" r="46643" b="49808"/>
          <a:stretch>
            <a:fillRect/>
          </a:stretch>
        </p:blipFill>
        <p:spPr>
          <a:xfrm>
            <a:off x="998776" y="532000"/>
            <a:ext cx="3879956" cy="2909970"/>
          </a:xfrm>
          <a:prstGeom prst="rect">
            <a:avLst/>
          </a:prstGeom>
        </p:spPr>
      </p:pic>
      <p:pic>
        <p:nvPicPr>
          <p:cNvPr id="6" name="PPTIndicator20190412115130233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698 0.1051338 0.08930698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73" y="2356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13024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019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3" name="PPTIndicator2019041211513026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130785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0198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6" name="PPTLabsMagnifyAreaGroup20190412115130198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" name="PPTIndicator2019041211513084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13075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072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3" y="-4759577"/>
            <a:ext cx="48345137" cy="36257512"/>
          </a:xfrm>
          <a:prstGeom prst="rect">
            <a:avLst/>
          </a:prstGeom>
        </p:spPr>
      </p:pic>
      <p:pic>
        <p:nvPicPr>
          <p:cNvPr id="3" name="PPTIndicator2019041211513078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13143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0724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6" name="PPTLabsMagnifyAreaGroup20190412115130724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" name="PPTIndicator2019041211513145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13140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136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" name="PPTIndicator2019041211513143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9041211513196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1364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6" name="PPTLabsMagnifyAreaGroup20190412115131364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" name="PPTIndicator20190412115131999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9041211513193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904121151319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" name="PPTIndicator2019041211513196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9041211513201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5131905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50826" r="29163"/>
          <a:stretch>
            <a:fillRect/>
          </a:stretch>
        </p:blipFill>
        <p:spPr>
          <a:xfrm>
            <a:off x="0" y="-10"/>
            <a:ext cx="9144000" cy="6858019"/>
          </a:xfrm>
          <a:prstGeom prst="rect">
            <a:avLst/>
          </a:prstGeom>
        </p:spPr>
      </p:pic>
      <p:pic>
        <p:nvPicPr>
          <p:cNvPr id="3" name="PPTIndicator2019041211513205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False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9041211495907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16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904121149590742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1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8" name="PPTLabsMagnifyShape201904121149590782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2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9" name="PPTLabsMagnifyShape201904121149590822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3</a:t>
            </a:r>
            <a:endParaRPr lang="en-SG" b="1">
              <a:solidFill>
                <a:srgbClr val="FFFFFF"/>
              </a:solidFill>
            </a:endParaRPr>
          </a:p>
        </p:txBody>
      </p:sp>
      <p:sp>
        <p:nvSpPr>
          <p:cNvPr id="10" name="PPTLabsMagnifyShape20190412114959087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 smtClean="0">
                <a:solidFill>
                  <a:srgbClr val="FFFFFF"/>
                </a:solidFill>
              </a:rPr>
              <a:t>Zoom Shape 4</a:t>
            </a:r>
            <a:endParaRPr lang="en-SG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90412114959100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6" name="PPTLabsMagnifyAreaGroup2019041211500116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50826" r="29163"/>
          <a:stretch>
            <a:fillRect/>
          </a:stretch>
        </p:blipFill>
        <p:spPr>
          <a:xfrm>
            <a:off x="0" y="-10"/>
            <a:ext cx="9144000" cy="6858019"/>
          </a:xfrm>
          <a:prstGeom prst="rect">
            <a:avLst/>
          </a:prstGeom>
        </p:spPr>
      </p:pic>
      <p:pic>
        <p:nvPicPr>
          <p:cNvPr id="33" name="PPTLabsMagnifyAreaGroup2019041211500116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28544" y="-7088422"/>
            <a:ext cx="18595570" cy="13946431"/>
          </a:xfrm>
          <a:prstGeom prst="rect">
            <a:avLst/>
          </a:prstGeom>
        </p:spPr>
      </p:pic>
      <p:pic>
        <p:nvPicPr>
          <p:cNvPr id="31" name="PPTLabsMagnifyAreaGroup20190412115000678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1" cy="6857984"/>
          </a:xfrm>
          <a:prstGeom prst="rect">
            <a:avLst/>
          </a:prstGeom>
        </p:spPr>
      </p:pic>
      <p:pic>
        <p:nvPicPr>
          <p:cNvPr id="32" name="PPTLabsMagnifyAreaGroup20190412115000678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30" name="PPTLabsMagnifyAreaGroup2019041211500067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029119" y="-1451933"/>
            <a:ext cx="17173119" cy="12879811"/>
          </a:xfrm>
          <a:prstGeom prst="rect">
            <a:avLst/>
          </a:prstGeom>
        </p:spPr>
      </p:pic>
      <p:pic>
        <p:nvPicPr>
          <p:cNvPr id="28" name="PPTLabsMagnifyAreaGroup2019041211500017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9144000" cy="6857747"/>
          </a:xfrm>
          <a:prstGeom prst="rect">
            <a:avLst/>
          </a:prstGeom>
        </p:spPr>
      </p:pic>
      <p:pic>
        <p:nvPicPr>
          <p:cNvPr id="29" name="PPTLabsMagnifyAreaGroup2019041211500017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7" name="PPTLabsMagnifyAreaGroup2019041211500017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535222" y="-4759577"/>
            <a:ext cx="48345137" cy="36257512"/>
          </a:xfrm>
          <a:prstGeom prst="rect">
            <a:avLst/>
          </a:prstGeom>
        </p:spPr>
      </p:pic>
      <p:pic>
        <p:nvPicPr>
          <p:cNvPr id="25" name="PPTLabsMagnifyAreaGroup2019041211495967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3991" cy="6858000"/>
          </a:xfrm>
          <a:prstGeom prst="rect">
            <a:avLst/>
          </a:prstGeom>
        </p:spPr>
      </p:pic>
      <p:pic>
        <p:nvPicPr>
          <p:cNvPr id="26" name="PPTLabsMagnifyAreaGroup20190412114959674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24" name="PPTLabsMagnifyAreaGroup2019041211495967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354311" y="-1254200"/>
            <a:ext cx="21549770" cy="16162343"/>
          </a:xfrm>
          <a:prstGeom prst="rect">
            <a:avLst/>
          </a:prstGeom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" name="PPTLabsMagnifyAreaGroup201904121149596740" hidden="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PTLabsMagnifyAreaSlide20190412114959697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5" t="7760" r="46643" b="49808"/>
          <a:stretch>
            <a:fillRect/>
          </a:stretch>
        </p:blipFill>
        <p:spPr>
          <a:xfrm>
            <a:off x="998776" y="532000"/>
            <a:ext cx="3879956" cy="2909970"/>
          </a:xfrm>
          <a:prstGeom prst="rect">
            <a:avLst/>
          </a:prstGeom>
        </p:spPr>
      </p:pic>
      <p:pic>
        <p:nvPicPr>
          <p:cNvPr id="6" name="PPTIndicator2019041211495969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698 0.1051338 0.08930698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235673" y="23567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428 0.2477378 0.2104428 0.2477378 0.4208856 0.4954756 E" pathEditMode="relative" ptsTypes="">
                                      <p:cBhvr>
                                        <p:cTn id="36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" fill="hold"/>
                                        <p:tgtEl>
                                          <p:spTgt spid="25"/>
                                        </p:tgtEl>
                                      </p:cBhvr>
                                      <p:by x="235671" y="235671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8857 0.4954756 C 0.4327389 0.9724518 0.4327389 0.9724518 0.4445921 1.449428 E" pathEditMode="relative" ptsTypes="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224342" y="22433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2958 0.7247232 0.2222958 0.7247232 0.4445916 1.449446 E" pathEditMode="relative" ptsTypes="">
                                      <p:cBhvr>
                                        <p:cTn id="61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" fill="hold"/>
                                        <p:tgtEl>
                                          <p:spTgt spid="28"/>
                                        </p:tgtEl>
                                      </p:cBhvr>
                                      <p:by x="528709" y="528709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5916 1.449447 C 0.0027771 0.8383933 0.0027771 0.8383933 -0.4390375 0.2273406 E" pathEditMode="relative" ptsTypes="">
                                      <p:cBhvr>
                                        <p:cTn id="6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35522" y="3552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188 0.1136615 -0.2195188 0.1136615 -0.4390375 0.2273229 E" pathEditMode="relative" ptsTypes="">
                                      <p:cBhvr>
                                        <p:cTn id="86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87808" y="187808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"/>
                            </p:stCondLst>
                            <p:childTnLst>
                              <p:par>
                                <p:cTn id="9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375 0.2273228 C -0.1813931 -0.1447375 -0.1813931 -0.1447375 0.07625118 -0.5167978 E" pathEditMode="relative" ptsTypes="">
                                      <p:cBhvr>
                                        <p:cTn id="9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8283" y="10828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7051114322930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hidden="1"/>
          <p:cNvSpPr/>
          <p:nvPr/>
        </p:nvSpPr>
        <p:spPr>
          <a:xfrm>
            <a:off x="302733" y="3184634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 hidden="1"/>
          <p:cNvSpPr/>
          <p:nvPr/>
        </p:nvSpPr>
        <p:spPr>
          <a:xfrm>
            <a:off x="3962400" y="381000"/>
            <a:ext cx="4953000" cy="350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MagnifyShape20170511143229303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7051114322932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 hidden="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PTLabsMagnifyAreaSlide2017051114322963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PTIndicator2017051114322963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6 0.299782 0.2739166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70511143229638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LabsMagnifyAreaGroup20170511143229597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93018" y="-2040156"/>
            <a:ext cx="25546182" cy="19160104"/>
          </a:xfrm>
          <a:prstGeom prst="rect">
            <a:avLst/>
          </a:prstGeom>
        </p:spPr>
      </p:pic>
      <p:pic>
        <p:nvPicPr>
          <p:cNvPr id="2" name="PPTIndicator2017051114322966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7051114322966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PTLabsMagnifyAreaGroup2017051114322959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792" y="-2040575"/>
            <a:ext cx="25550360" cy="19162770"/>
          </a:xfrm>
          <a:prstGeom prst="rect">
            <a:avLst/>
          </a:prstGeom>
        </p:spPr>
      </p:pic>
      <p:pic>
        <p:nvPicPr>
          <p:cNvPr id="2" name="PPTIndicator20170511143229698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these settings:</a:t>
            </a:r>
          </a:p>
          <a:p>
            <a:r>
              <a:rPr lang="en-SG" dirty="0" smtClean="0"/>
              <a:t>Include Slide Background: False</a:t>
            </a:r>
          </a:p>
          <a:p>
            <a:r>
              <a:rPr lang="en-SG" dirty="0" smtClean="0"/>
              <a:t>Put all zoom effects on separate slides: 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340</Words>
  <Application>Microsoft Office PowerPoint</Application>
  <PresentationFormat>On-screen Show (4:3)</PresentationFormat>
  <Paragraphs>97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Single Shape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Chester Sng</cp:lastModifiedBy>
  <cp:revision>73</cp:revision>
  <dcterms:created xsi:type="dcterms:W3CDTF">2014-01-22T00:01:33Z</dcterms:created>
  <dcterms:modified xsi:type="dcterms:W3CDTF">2019-04-12T03:56:35Z</dcterms:modified>
</cp:coreProperties>
</file>